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Lst>
  <p:sldSz cy="10058400" cx="7772400"/>
  <p:notesSz cx="6858000" cy="9144000"/>
  <p:embeddedFontLst>
    <p:embeddedFont>
      <p:font typeface="Halant"/>
      <p:regular r:id="rId15"/>
      <p:bold r:id="rId16"/>
    </p:embeddedFont>
    <p:embeddedFont>
      <p:font typeface="Inter"/>
      <p:regular r:id="rId17"/>
      <p:bold r:id="rId18"/>
      <p:italic r:id="rId19"/>
      <p:boldItalic r:id="rId20"/>
    </p:embeddedFont>
    <p:embeddedFont>
      <p:font typeface="Inter Medium"/>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74E7760-537B-4794-AAEA-07A59D41C632}">
  <a:tblStyle styleId="{174E7760-537B-4794-AAEA-07A59D41C63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4.xml"/><Relationship Id="rId22" Type="http://schemas.openxmlformats.org/officeDocument/2006/relationships/font" Target="fonts/InterMedium-bold.fntdata"/><Relationship Id="rId10" Type="http://schemas.openxmlformats.org/officeDocument/2006/relationships/slide" Target="slides/slide3.xml"/><Relationship Id="rId21" Type="http://schemas.openxmlformats.org/officeDocument/2006/relationships/font" Target="fonts/InterMedium-regular.fntdata"/><Relationship Id="rId13" Type="http://schemas.openxmlformats.org/officeDocument/2006/relationships/slide" Target="slides/slide6.xml"/><Relationship Id="rId24" Type="http://schemas.openxmlformats.org/officeDocument/2006/relationships/font" Target="fonts/InterMedium-boldItalic.fntdata"/><Relationship Id="rId12" Type="http://schemas.openxmlformats.org/officeDocument/2006/relationships/slide" Target="slides/slide5.xml"/><Relationship Id="rId23" Type="http://schemas.openxmlformats.org/officeDocument/2006/relationships/font" Target="fonts/Inter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Halant-regular.fntdata"/><Relationship Id="rId14" Type="http://schemas.openxmlformats.org/officeDocument/2006/relationships/slide" Target="slides/slide7.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slideMaster" Target="slideMasters/slideMaster2.xml"/><Relationship Id="rId18" Type="http://schemas.openxmlformats.org/officeDocument/2006/relationships/font" Target="fonts/Inter-bold.fnt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0c17a62ce2_0_3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0c17a62ce2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0c2014d796_0_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0c2014d79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480ab64486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480ab6448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1ab8313727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1ab831372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0c2014d796_0_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30c2014d796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480ab64486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3480ab64486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480ab64486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g3480ab64486_0_198:notes"/>
          <p:cNvSpPr/>
          <p:nvPr>
            <p:ph idx="2" type="sldImg"/>
          </p:nvPr>
        </p:nvSpPr>
        <p:spPr>
          <a:xfrm>
            <a:off x="1221162" y="685800"/>
            <a:ext cx="441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58" name="Google Shape;58;p14"/>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59" name="Google Shape;59;p14"/>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242888" y="781156"/>
            <a:ext cx="2752800" cy="5391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600"/>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62" name="Google Shape;62;p15"/>
          <p:cNvSpPr txBox="1"/>
          <p:nvPr>
            <p:ph idx="1" type="subTitle"/>
          </p:nvPr>
        </p:nvSpPr>
        <p:spPr>
          <a:xfrm>
            <a:off x="485775" y="1424940"/>
            <a:ext cx="2267100" cy="642600"/>
          </a:xfrm>
          <a:prstGeom prst="rect">
            <a:avLst/>
          </a:prstGeom>
          <a:noFill/>
          <a:ln>
            <a:noFill/>
          </a:ln>
        </p:spPr>
        <p:txBody>
          <a:bodyPr anchorCtr="0" anchor="t" bIns="16375" lIns="32750" spcFirstLastPara="1" rIns="32750" wrap="square" tIns="16375">
            <a:normAutofit/>
          </a:bodyPr>
          <a:lstStyle>
            <a:lvl1pPr lvl="0" algn="ctr">
              <a:spcBef>
                <a:spcPts val="200"/>
              </a:spcBef>
              <a:spcAft>
                <a:spcPts val="0"/>
              </a:spcAft>
              <a:buClr>
                <a:srgbClr val="888888"/>
              </a:buClr>
              <a:buSzPts val="1100"/>
              <a:buNone/>
              <a:defRPr>
                <a:solidFill>
                  <a:srgbClr val="888888"/>
                </a:solidFill>
              </a:defRPr>
            </a:lvl1pPr>
            <a:lvl2pPr lvl="1" algn="ctr">
              <a:spcBef>
                <a:spcPts val="200"/>
              </a:spcBef>
              <a:spcAft>
                <a:spcPts val="0"/>
              </a:spcAft>
              <a:buClr>
                <a:srgbClr val="888888"/>
              </a:buClr>
              <a:buSzPts val="1000"/>
              <a:buNone/>
              <a:defRPr>
                <a:solidFill>
                  <a:srgbClr val="888888"/>
                </a:solidFill>
              </a:defRPr>
            </a:lvl2pPr>
            <a:lvl3pPr lvl="2" algn="ctr">
              <a:spcBef>
                <a:spcPts val="200"/>
              </a:spcBef>
              <a:spcAft>
                <a:spcPts val="0"/>
              </a:spcAft>
              <a:buClr>
                <a:srgbClr val="888888"/>
              </a:buClr>
              <a:buSzPts val="900"/>
              <a:buNone/>
              <a:defRPr>
                <a:solidFill>
                  <a:srgbClr val="888888"/>
                </a:solidFill>
              </a:defRPr>
            </a:lvl3pPr>
            <a:lvl4pPr lvl="3" algn="ctr">
              <a:spcBef>
                <a:spcPts val="100"/>
              </a:spcBef>
              <a:spcAft>
                <a:spcPts val="0"/>
              </a:spcAft>
              <a:buClr>
                <a:srgbClr val="888888"/>
              </a:buClr>
              <a:buSzPts val="700"/>
              <a:buNone/>
              <a:defRPr>
                <a:solidFill>
                  <a:srgbClr val="888888"/>
                </a:solidFill>
              </a:defRPr>
            </a:lvl4pPr>
            <a:lvl5pPr lvl="4" algn="ctr">
              <a:spcBef>
                <a:spcPts val="100"/>
              </a:spcBef>
              <a:spcAft>
                <a:spcPts val="0"/>
              </a:spcAft>
              <a:buClr>
                <a:srgbClr val="888888"/>
              </a:buClr>
              <a:buSzPts val="700"/>
              <a:buNone/>
              <a:defRPr>
                <a:solidFill>
                  <a:srgbClr val="888888"/>
                </a:solidFill>
              </a:defRPr>
            </a:lvl5pPr>
            <a:lvl6pPr lvl="5" algn="ctr">
              <a:spcBef>
                <a:spcPts val="100"/>
              </a:spcBef>
              <a:spcAft>
                <a:spcPts val="0"/>
              </a:spcAft>
              <a:buClr>
                <a:srgbClr val="888888"/>
              </a:buClr>
              <a:buSzPts val="700"/>
              <a:buNone/>
              <a:defRPr>
                <a:solidFill>
                  <a:srgbClr val="888888"/>
                </a:solidFill>
              </a:defRPr>
            </a:lvl6pPr>
            <a:lvl7pPr lvl="6" algn="ctr">
              <a:spcBef>
                <a:spcPts val="100"/>
              </a:spcBef>
              <a:spcAft>
                <a:spcPts val="0"/>
              </a:spcAft>
              <a:buClr>
                <a:srgbClr val="888888"/>
              </a:buClr>
              <a:buSzPts val="700"/>
              <a:buNone/>
              <a:defRPr>
                <a:solidFill>
                  <a:srgbClr val="888888"/>
                </a:solidFill>
              </a:defRPr>
            </a:lvl7pPr>
            <a:lvl8pPr lvl="7" algn="ctr">
              <a:spcBef>
                <a:spcPts val="100"/>
              </a:spcBef>
              <a:spcAft>
                <a:spcPts val="0"/>
              </a:spcAft>
              <a:buClr>
                <a:srgbClr val="888888"/>
              </a:buClr>
              <a:buSzPts val="700"/>
              <a:buNone/>
              <a:defRPr>
                <a:solidFill>
                  <a:srgbClr val="888888"/>
                </a:solidFill>
              </a:defRPr>
            </a:lvl8pPr>
            <a:lvl9pPr lvl="8" algn="ctr">
              <a:spcBef>
                <a:spcPts val="100"/>
              </a:spcBef>
              <a:spcAft>
                <a:spcPts val="0"/>
              </a:spcAft>
              <a:buClr>
                <a:srgbClr val="888888"/>
              </a:buClr>
              <a:buSzPts val="700"/>
              <a:buNone/>
              <a:defRPr>
                <a:solidFill>
                  <a:srgbClr val="888888"/>
                </a:solidFill>
              </a:defRPr>
            </a:lvl9pPr>
          </a:lstStyle>
          <a:p/>
        </p:txBody>
      </p:sp>
      <p:sp>
        <p:nvSpPr>
          <p:cNvPr id="63" name="Google Shape;63;p15"/>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64" name="Google Shape;64;p15"/>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65" name="Google Shape;65;p15"/>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161925" y="100701"/>
            <a:ext cx="2914800" cy="4191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600"/>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68" name="Google Shape;68;p16"/>
          <p:cNvSpPr txBox="1"/>
          <p:nvPr>
            <p:ph idx="1" type="body"/>
          </p:nvPr>
        </p:nvSpPr>
        <p:spPr>
          <a:xfrm>
            <a:off x="161925" y="586740"/>
            <a:ext cx="2914800" cy="1659600"/>
          </a:xfrm>
          <a:prstGeom prst="rect">
            <a:avLst/>
          </a:prstGeom>
          <a:noFill/>
          <a:ln>
            <a:noFill/>
          </a:ln>
        </p:spPr>
        <p:txBody>
          <a:bodyPr anchorCtr="0" anchor="t" bIns="16375" lIns="32750" spcFirstLastPara="1" rIns="32750" wrap="square" tIns="16375">
            <a:normAutofit/>
          </a:bodyPr>
          <a:lstStyle>
            <a:lvl1pPr indent="-266700" lvl="0" marL="457200" algn="l">
              <a:spcBef>
                <a:spcPts val="100"/>
              </a:spcBef>
              <a:spcAft>
                <a:spcPts val="0"/>
              </a:spcAft>
              <a:buClr>
                <a:schemeClr val="dk1"/>
              </a:buClr>
              <a:buSzPts val="600"/>
              <a:buChar char="•"/>
              <a:defRPr/>
            </a:lvl1pPr>
            <a:lvl2pPr indent="-266700" lvl="1" marL="914400" algn="l">
              <a:spcBef>
                <a:spcPts val="100"/>
              </a:spcBef>
              <a:spcAft>
                <a:spcPts val="0"/>
              </a:spcAft>
              <a:buClr>
                <a:schemeClr val="dk1"/>
              </a:buClr>
              <a:buSzPts val="600"/>
              <a:buChar char="–"/>
              <a:defRPr/>
            </a:lvl2pPr>
            <a:lvl3pPr indent="-266700" lvl="2" marL="1371600" algn="l">
              <a:spcBef>
                <a:spcPts val="100"/>
              </a:spcBef>
              <a:spcAft>
                <a:spcPts val="0"/>
              </a:spcAft>
              <a:buClr>
                <a:schemeClr val="dk1"/>
              </a:buClr>
              <a:buSzPts val="600"/>
              <a:buChar char="•"/>
              <a:defRPr/>
            </a:lvl3pPr>
            <a:lvl4pPr indent="-266700" lvl="3" marL="1828800" algn="l">
              <a:spcBef>
                <a:spcPts val="100"/>
              </a:spcBef>
              <a:spcAft>
                <a:spcPts val="0"/>
              </a:spcAft>
              <a:buClr>
                <a:schemeClr val="dk1"/>
              </a:buClr>
              <a:buSzPts val="600"/>
              <a:buChar char="–"/>
              <a:defRPr/>
            </a:lvl4pPr>
            <a:lvl5pPr indent="-266700" lvl="4" marL="2286000" algn="l">
              <a:spcBef>
                <a:spcPts val="100"/>
              </a:spcBef>
              <a:spcAft>
                <a:spcPts val="0"/>
              </a:spcAft>
              <a:buClr>
                <a:schemeClr val="dk1"/>
              </a:buClr>
              <a:buSzPts val="600"/>
              <a:buChar char="»"/>
              <a:defRPr/>
            </a:lvl5pPr>
            <a:lvl6pPr indent="-266700" lvl="5" marL="2743200" algn="l">
              <a:spcBef>
                <a:spcPts val="100"/>
              </a:spcBef>
              <a:spcAft>
                <a:spcPts val="0"/>
              </a:spcAft>
              <a:buClr>
                <a:schemeClr val="dk1"/>
              </a:buClr>
              <a:buSzPts val="600"/>
              <a:buChar char="•"/>
              <a:defRPr/>
            </a:lvl6pPr>
            <a:lvl7pPr indent="-266700" lvl="6" marL="3200400" algn="l">
              <a:spcBef>
                <a:spcPts val="100"/>
              </a:spcBef>
              <a:spcAft>
                <a:spcPts val="0"/>
              </a:spcAft>
              <a:buClr>
                <a:schemeClr val="dk1"/>
              </a:buClr>
              <a:buSzPts val="600"/>
              <a:buChar char="•"/>
              <a:defRPr/>
            </a:lvl7pPr>
            <a:lvl8pPr indent="-266700" lvl="7" marL="3657600" algn="l">
              <a:spcBef>
                <a:spcPts val="100"/>
              </a:spcBef>
              <a:spcAft>
                <a:spcPts val="0"/>
              </a:spcAft>
              <a:buClr>
                <a:schemeClr val="dk1"/>
              </a:buClr>
              <a:buSzPts val="600"/>
              <a:buChar char="•"/>
              <a:defRPr/>
            </a:lvl8pPr>
            <a:lvl9pPr indent="-266700" lvl="8" marL="4114800" algn="l">
              <a:spcBef>
                <a:spcPts val="100"/>
              </a:spcBef>
              <a:spcAft>
                <a:spcPts val="0"/>
              </a:spcAft>
              <a:buClr>
                <a:schemeClr val="dk1"/>
              </a:buClr>
              <a:buSzPts val="600"/>
              <a:buChar char="•"/>
              <a:defRPr/>
            </a:lvl9pPr>
          </a:lstStyle>
          <a:p/>
        </p:txBody>
      </p:sp>
      <p:sp>
        <p:nvSpPr>
          <p:cNvPr id="69" name="Google Shape;69;p16"/>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70" name="Google Shape;70;p16"/>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71" name="Google Shape;71;p16"/>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255819" y="1615863"/>
            <a:ext cx="2752800" cy="499500"/>
          </a:xfrm>
          <a:prstGeom prst="rect">
            <a:avLst/>
          </a:prstGeom>
          <a:noFill/>
          <a:ln>
            <a:noFill/>
          </a:ln>
        </p:spPr>
        <p:txBody>
          <a:bodyPr anchorCtr="0" anchor="t" bIns="16375" lIns="32750" spcFirstLastPara="1" rIns="32750" wrap="square" tIns="16375">
            <a:normAutofit/>
          </a:bodyPr>
          <a:lstStyle>
            <a:lvl1pPr lvl="0" algn="l">
              <a:spcBef>
                <a:spcPts val="0"/>
              </a:spcBef>
              <a:spcAft>
                <a:spcPts val="0"/>
              </a:spcAft>
              <a:buClr>
                <a:schemeClr val="dk1"/>
              </a:buClr>
              <a:buSzPts val="1400"/>
              <a:buFont typeface="Calibri"/>
              <a:buNone/>
              <a:defRPr b="1" sz="1400" cap="none"/>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74" name="Google Shape;74;p17"/>
          <p:cNvSpPr txBox="1"/>
          <p:nvPr>
            <p:ph idx="1" type="body"/>
          </p:nvPr>
        </p:nvSpPr>
        <p:spPr>
          <a:xfrm>
            <a:off x="255819" y="1065795"/>
            <a:ext cx="2752800" cy="550200"/>
          </a:xfrm>
          <a:prstGeom prst="rect">
            <a:avLst/>
          </a:prstGeom>
          <a:noFill/>
          <a:ln>
            <a:noFill/>
          </a:ln>
        </p:spPr>
        <p:txBody>
          <a:bodyPr anchorCtr="0" anchor="b" bIns="16375" lIns="32750" spcFirstLastPara="1" rIns="32750" wrap="square" tIns="16375">
            <a:normAutofit/>
          </a:bodyPr>
          <a:lstStyle>
            <a:lvl1pPr indent="-228600" lvl="0" marL="457200" algn="l">
              <a:spcBef>
                <a:spcPts val="100"/>
              </a:spcBef>
              <a:spcAft>
                <a:spcPts val="0"/>
              </a:spcAft>
              <a:buClr>
                <a:srgbClr val="888888"/>
              </a:buClr>
              <a:buSzPts val="700"/>
              <a:buNone/>
              <a:defRPr sz="700">
                <a:solidFill>
                  <a:srgbClr val="888888"/>
                </a:solidFill>
              </a:defRPr>
            </a:lvl1pPr>
            <a:lvl2pPr indent="-228600" lvl="1" marL="914400" algn="l">
              <a:spcBef>
                <a:spcPts val="100"/>
              </a:spcBef>
              <a:spcAft>
                <a:spcPts val="0"/>
              </a:spcAft>
              <a:buClr>
                <a:srgbClr val="888888"/>
              </a:buClr>
              <a:buSzPts val="600"/>
              <a:buNone/>
              <a:defRPr sz="600">
                <a:solidFill>
                  <a:srgbClr val="888888"/>
                </a:solidFill>
              </a:defRPr>
            </a:lvl2pPr>
            <a:lvl3pPr indent="-228600" lvl="2" marL="1371600" algn="l">
              <a:spcBef>
                <a:spcPts val="100"/>
              </a:spcBef>
              <a:spcAft>
                <a:spcPts val="0"/>
              </a:spcAft>
              <a:buClr>
                <a:srgbClr val="888888"/>
              </a:buClr>
              <a:buSzPts val="600"/>
              <a:buNone/>
              <a:defRPr sz="600">
                <a:solidFill>
                  <a:srgbClr val="888888"/>
                </a:solidFill>
              </a:defRPr>
            </a:lvl3pPr>
            <a:lvl4pPr indent="-228600" lvl="3" marL="1828800" algn="l">
              <a:spcBef>
                <a:spcPts val="100"/>
              </a:spcBef>
              <a:spcAft>
                <a:spcPts val="0"/>
              </a:spcAft>
              <a:buClr>
                <a:srgbClr val="888888"/>
              </a:buClr>
              <a:buSzPts val="500"/>
              <a:buNone/>
              <a:defRPr sz="500">
                <a:solidFill>
                  <a:srgbClr val="888888"/>
                </a:solidFill>
              </a:defRPr>
            </a:lvl4pPr>
            <a:lvl5pPr indent="-228600" lvl="4" marL="2286000" algn="l">
              <a:spcBef>
                <a:spcPts val="100"/>
              </a:spcBef>
              <a:spcAft>
                <a:spcPts val="0"/>
              </a:spcAft>
              <a:buClr>
                <a:srgbClr val="888888"/>
              </a:buClr>
              <a:buSzPts val="500"/>
              <a:buNone/>
              <a:defRPr sz="500">
                <a:solidFill>
                  <a:srgbClr val="888888"/>
                </a:solidFill>
              </a:defRPr>
            </a:lvl5pPr>
            <a:lvl6pPr indent="-228600" lvl="5" marL="2743200" algn="l">
              <a:spcBef>
                <a:spcPts val="100"/>
              </a:spcBef>
              <a:spcAft>
                <a:spcPts val="0"/>
              </a:spcAft>
              <a:buClr>
                <a:srgbClr val="888888"/>
              </a:buClr>
              <a:buSzPts val="500"/>
              <a:buNone/>
              <a:defRPr sz="500">
                <a:solidFill>
                  <a:srgbClr val="888888"/>
                </a:solidFill>
              </a:defRPr>
            </a:lvl6pPr>
            <a:lvl7pPr indent="-228600" lvl="6" marL="3200400" algn="l">
              <a:spcBef>
                <a:spcPts val="100"/>
              </a:spcBef>
              <a:spcAft>
                <a:spcPts val="0"/>
              </a:spcAft>
              <a:buClr>
                <a:srgbClr val="888888"/>
              </a:buClr>
              <a:buSzPts val="500"/>
              <a:buNone/>
              <a:defRPr sz="500">
                <a:solidFill>
                  <a:srgbClr val="888888"/>
                </a:solidFill>
              </a:defRPr>
            </a:lvl7pPr>
            <a:lvl8pPr indent="-228600" lvl="7" marL="3657600" algn="l">
              <a:spcBef>
                <a:spcPts val="100"/>
              </a:spcBef>
              <a:spcAft>
                <a:spcPts val="0"/>
              </a:spcAft>
              <a:buClr>
                <a:srgbClr val="888888"/>
              </a:buClr>
              <a:buSzPts val="500"/>
              <a:buNone/>
              <a:defRPr sz="500">
                <a:solidFill>
                  <a:srgbClr val="888888"/>
                </a:solidFill>
              </a:defRPr>
            </a:lvl8pPr>
            <a:lvl9pPr indent="-228600" lvl="8" marL="4114800" algn="l">
              <a:spcBef>
                <a:spcPts val="100"/>
              </a:spcBef>
              <a:spcAft>
                <a:spcPts val="0"/>
              </a:spcAft>
              <a:buClr>
                <a:srgbClr val="888888"/>
              </a:buClr>
              <a:buSzPts val="500"/>
              <a:buNone/>
              <a:defRPr sz="500">
                <a:solidFill>
                  <a:srgbClr val="888888"/>
                </a:solidFill>
              </a:defRPr>
            </a:lvl9pPr>
          </a:lstStyle>
          <a:p/>
        </p:txBody>
      </p:sp>
      <p:sp>
        <p:nvSpPr>
          <p:cNvPr id="75" name="Google Shape;75;p17"/>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76" name="Google Shape;76;p17"/>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77" name="Google Shape;77;p17"/>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161925" y="100701"/>
            <a:ext cx="2914800" cy="4191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600"/>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80" name="Google Shape;80;p18"/>
          <p:cNvSpPr txBox="1"/>
          <p:nvPr>
            <p:ph idx="1" type="body"/>
          </p:nvPr>
        </p:nvSpPr>
        <p:spPr>
          <a:xfrm>
            <a:off x="161925" y="586740"/>
            <a:ext cx="1430400" cy="1659600"/>
          </a:xfrm>
          <a:prstGeom prst="rect">
            <a:avLst/>
          </a:prstGeom>
          <a:noFill/>
          <a:ln>
            <a:noFill/>
          </a:ln>
        </p:spPr>
        <p:txBody>
          <a:bodyPr anchorCtr="0" anchor="t" bIns="16375" lIns="32750" spcFirstLastPara="1" rIns="32750" wrap="square" tIns="16375">
            <a:normAutofit/>
          </a:bodyPr>
          <a:lstStyle>
            <a:lvl1pPr indent="-292100" lvl="0" marL="457200" algn="l">
              <a:spcBef>
                <a:spcPts val="200"/>
              </a:spcBef>
              <a:spcAft>
                <a:spcPts val="0"/>
              </a:spcAft>
              <a:buClr>
                <a:schemeClr val="dk1"/>
              </a:buClr>
              <a:buSzPts val="1000"/>
              <a:buChar char="•"/>
              <a:defRPr sz="1000"/>
            </a:lvl1pPr>
            <a:lvl2pPr indent="-285750" lvl="1" marL="914400" algn="l">
              <a:spcBef>
                <a:spcPts val="200"/>
              </a:spcBef>
              <a:spcAft>
                <a:spcPts val="0"/>
              </a:spcAft>
              <a:buClr>
                <a:schemeClr val="dk1"/>
              </a:buClr>
              <a:buSzPts val="900"/>
              <a:buChar char="–"/>
              <a:defRPr sz="900"/>
            </a:lvl2pPr>
            <a:lvl3pPr indent="-273050" lvl="2" marL="1371600" algn="l">
              <a:spcBef>
                <a:spcPts val="100"/>
              </a:spcBef>
              <a:spcAft>
                <a:spcPts val="0"/>
              </a:spcAft>
              <a:buClr>
                <a:schemeClr val="dk1"/>
              </a:buClr>
              <a:buSzPts val="700"/>
              <a:buChar char="•"/>
              <a:defRPr sz="700"/>
            </a:lvl3pPr>
            <a:lvl4pPr indent="-266700" lvl="3" marL="1828800" algn="l">
              <a:spcBef>
                <a:spcPts val="100"/>
              </a:spcBef>
              <a:spcAft>
                <a:spcPts val="0"/>
              </a:spcAft>
              <a:buClr>
                <a:schemeClr val="dk1"/>
              </a:buClr>
              <a:buSzPts val="600"/>
              <a:buChar char="–"/>
              <a:defRPr sz="600"/>
            </a:lvl4pPr>
            <a:lvl5pPr indent="-266700" lvl="4" marL="2286000" algn="l">
              <a:spcBef>
                <a:spcPts val="100"/>
              </a:spcBef>
              <a:spcAft>
                <a:spcPts val="0"/>
              </a:spcAft>
              <a:buClr>
                <a:schemeClr val="dk1"/>
              </a:buClr>
              <a:buSzPts val="600"/>
              <a:buChar char="»"/>
              <a:defRPr sz="600"/>
            </a:lvl5pPr>
            <a:lvl6pPr indent="-266700" lvl="5" marL="2743200" algn="l">
              <a:spcBef>
                <a:spcPts val="100"/>
              </a:spcBef>
              <a:spcAft>
                <a:spcPts val="0"/>
              </a:spcAft>
              <a:buClr>
                <a:schemeClr val="dk1"/>
              </a:buClr>
              <a:buSzPts val="600"/>
              <a:buChar char="•"/>
              <a:defRPr sz="600"/>
            </a:lvl6pPr>
            <a:lvl7pPr indent="-266700" lvl="6" marL="3200400" algn="l">
              <a:spcBef>
                <a:spcPts val="100"/>
              </a:spcBef>
              <a:spcAft>
                <a:spcPts val="0"/>
              </a:spcAft>
              <a:buClr>
                <a:schemeClr val="dk1"/>
              </a:buClr>
              <a:buSzPts val="600"/>
              <a:buChar char="•"/>
              <a:defRPr sz="600"/>
            </a:lvl7pPr>
            <a:lvl8pPr indent="-266700" lvl="7" marL="3657600" algn="l">
              <a:spcBef>
                <a:spcPts val="100"/>
              </a:spcBef>
              <a:spcAft>
                <a:spcPts val="0"/>
              </a:spcAft>
              <a:buClr>
                <a:schemeClr val="dk1"/>
              </a:buClr>
              <a:buSzPts val="600"/>
              <a:buChar char="•"/>
              <a:defRPr sz="600"/>
            </a:lvl8pPr>
            <a:lvl9pPr indent="-266700" lvl="8" marL="4114800" algn="l">
              <a:spcBef>
                <a:spcPts val="100"/>
              </a:spcBef>
              <a:spcAft>
                <a:spcPts val="0"/>
              </a:spcAft>
              <a:buClr>
                <a:schemeClr val="dk1"/>
              </a:buClr>
              <a:buSzPts val="600"/>
              <a:buChar char="•"/>
              <a:defRPr sz="600"/>
            </a:lvl9pPr>
          </a:lstStyle>
          <a:p/>
        </p:txBody>
      </p:sp>
      <p:sp>
        <p:nvSpPr>
          <p:cNvPr id="81" name="Google Shape;81;p18"/>
          <p:cNvSpPr txBox="1"/>
          <p:nvPr>
            <p:ph idx="2" type="body"/>
          </p:nvPr>
        </p:nvSpPr>
        <p:spPr>
          <a:xfrm>
            <a:off x="1646238" y="586740"/>
            <a:ext cx="1430400" cy="1659600"/>
          </a:xfrm>
          <a:prstGeom prst="rect">
            <a:avLst/>
          </a:prstGeom>
          <a:noFill/>
          <a:ln>
            <a:noFill/>
          </a:ln>
        </p:spPr>
        <p:txBody>
          <a:bodyPr anchorCtr="0" anchor="t" bIns="16375" lIns="32750" spcFirstLastPara="1" rIns="32750" wrap="square" tIns="16375">
            <a:normAutofit/>
          </a:bodyPr>
          <a:lstStyle>
            <a:lvl1pPr indent="-292100" lvl="0" marL="457200" algn="l">
              <a:spcBef>
                <a:spcPts val="200"/>
              </a:spcBef>
              <a:spcAft>
                <a:spcPts val="0"/>
              </a:spcAft>
              <a:buClr>
                <a:schemeClr val="dk1"/>
              </a:buClr>
              <a:buSzPts val="1000"/>
              <a:buChar char="•"/>
              <a:defRPr sz="1000"/>
            </a:lvl1pPr>
            <a:lvl2pPr indent="-285750" lvl="1" marL="914400" algn="l">
              <a:spcBef>
                <a:spcPts val="200"/>
              </a:spcBef>
              <a:spcAft>
                <a:spcPts val="0"/>
              </a:spcAft>
              <a:buClr>
                <a:schemeClr val="dk1"/>
              </a:buClr>
              <a:buSzPts val="900"/>
              <a:buChar char="–"/>
              <a:defRPr sz="900"/>
            </a:lvl2pPr>
            <a:lvl3pPr indent="-273050" lvl="2" marL="1371600" algn="l">
              <a:spcBef>
                <a:spcPts val="100"/>
              </a:spcBef>
              <a:spcAft>
                <a:spcPts val="0"/>
              </a:spcAft>
              <a:buClr>
                <a:schemeClr val="dk1"/>
              </a:buClr>
              <a:buSzPts val="700"/>
              <a:buChar char="•"/>
              <a:defRPr sz="700"/>
            </a:lvl3pPr>
            <a:lvl4pPr indent="-266700" lvl="3" marL="1828800" algn="l">
              <a:spcBef>
                <a:spcPts val="100"/>
              </a:spcBef>
              <a:spcAft>
                <a:spcPts val="0"/>
              </a:spcAft>
              <a:buClr>
                <a:schemeClr val="dk1"/>
              </a:buClr>
              <a:buSzPts val="600"/>
              <a:buChar char="–"/>
              <a:defRPr sz="600"/>
            </a:lvl4pPr>
            <a:lvl5pPr indent="-266700" lvl="4" marL="2286000" algn="l">
              <a:spcBef>
                <a:spcPts val="100"/>
              </a:spcBef>
              <a:spcAft>
                <a:spcPts val="0"/>
              </a:spcAft>
              <a:buClr>
                <a:schemeClr val="dk1"/>
              </a:buClr>
              <a:buSzPts val="600"/>
              <a:buChar char="»"/>
              <a:defRPr sz="600"/>
            </a:lvl5pPr>
            <a:lvl6pPr indent="-266700" lvl="5" marL="2743200" algn="l">
              <a:spcBef>
                <a:spcPts val="100"/>
              </a:spcBef>
              <a:spcAft>
                <a:spcPts val="0"/>
              </a:spcAft>
              <a:buClr>
                <a:schemeClr val="dk1"/>
              </a:buClr>
              <a:buSzPts val="600"/>
              <a:buChar char="•"/>
              <a:defRPr sz="600"/>
            </a:lvl6pPr>
            <a:lvl7pPr indent="-266700" lvl="6" marL="3200400" algn="l">
              <a:spcBef>
                <a:spcPts val="100"/>
              </a:spcBef>
              <a:spcAft>
                <a:spcPts val="0"/>
              </a:spcAft>
              <a:buClr>
                <a:schemeClr val="dk1"/>
              </a:buClr>
              <a:buSzPts val="600"/>
              <a:buChar char="•"/>
              <a:defRPr sz="600"/>
            </a:lvl7pPr>
            <a:lvl8pPr indent="-266700" lvl="7" marL="3657600" algn="l">
              <a:spcBef>
                <a:spcPts val="100"/>
              </a:spcBef>
              <a:spcAft>
                <a:spcPts val="0"/>
              </a:spcAft>
              <a:buClr>
                <a:schemeClr val="dk1"/>
              </a:buClr>
              <a:buSzPts val="600"/>
              <a:buChar char="•"/>
              <a:defRPr sz="600"/>
            </a:lvl8pPr>
            <a:lvl9pPr indent="-266700" lvl="8" marL="4114800" algn="l">
              <a:spcBef>
                <a:spcPts val="100"/>
              </a:spcBef>
              <a:spcAft>
                <a:spcPts val="0"/>
              </a:spcAft>
              <a:buClr>
                <a:schemeClr val="dk1"/>
              </a:buClr>
              <a:buSzPts val="600"/>
              <a:buChar char="•"/>
              <a:defRPr sz="600"/>
            </a:lvl9pPr>
          </a:lstStyle>
          <a:p/>
        </p:txBody>
      </p:sp>
      <p:sp>
        <p:nvSpPr>
          <p:cNvPr id="82" name="Google Shape;82;p18"/>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83" name="Google Shape;83;p18"/>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84" name="Google Shape;84;p18"/>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161925" y="100701"/>
            <a:ext cx="2914800" cy="4191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1600"/>
              <a:buFont typeface="Calibri"/>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87" name="Google Shape;87;p19"/>
          <p:cNvSpPr txBox="1"/>
          <p:nvPr>
            <p:ph idx="1" type="body"/>
          </p:nvPr>
        </p:nvSpPr>
        <p:spPr>
          <a:xfrm>
            <a:off x="161925" y="562875"/>
            <a:ext cx="1431000" cy="234600"/>
          </a:xfrm>
          <a:prstGeom prst="rect">
            <a:avLst/>
          </a:prstGeom>
          <a:noFill/>
          <a:ln>
            <a:noFill/>
          </a:ln>
        </p:spPr>
        <p:txBody>
          <a:bodyPr anchorCtr="0" anchor="b" bIns="16375" lIns="32750" spcFirstLastPara="1" rIns="32750" wrap="square" tIns="16375">
            <a:normAutofit/>
          </a:bodyPr>
          <a:lstStyle>
            <a:lvl1pPr indent="-228600" lvl="0" marL="457200" algn="l">
              <a:spcBef>
                <a:spcPts val="200"/>
              </a:spcBef>
              <a:spcAft>
                <a:spcPts val="0"/>
              </a:spcAft>
              <a:buClr>
                <a:schemeClr val="dk1"/>
              </a:buClr>
              <a:buSzPts val="900"/>
              <a:buNone/>
              <a:defRPr b="1" sz="900"/>
            </a:lvl1pPr>
            <a:lvl2pPr indent="-228600" lvl="1" marL="914400" algn="l">
              <a:spcBef>
                <a:spcPts val="100"/>
              </a:spcBef>
              <a:spcAft>
                <a:spcPts val="0"/>
              </a:spcAft>
              <a:buClr>
                <a:schemeClr val="dk1"/>
              </a:buClr>
              <a:buSzPts val="700"/>
              <a:buNone/>
              <a:defRPr b="1" sz="700"/>
            </a:lvl2pPr>
            <a:lvl3pPr indent="-228600" lvl="2" marL="1371600" algn="l">
              <a:spcBef>
                <a:spcPts val="100"/>
              </a:spcBef>
              <a:spcAft>
                <a:spcPts val="0"/>
              </a:spcAft>
              <a:buClr>
                <a:schemeClr val="dk1"/>
              </a:buClr>
              <a:buSzPts val="600"/>
              <a:buNone/>
              <a:defRPr b="1" sz="600"/>
            </a:lvl3pPr>
            <a:lvl4pPr indent="-228600" lvl="3" marL="1828800" algn="l">
              <a:spcBef>
                <a:spcPts val="100"/>
              </a:spcBef>
              <a:spcAft>
                <a:spcPts val="0"/>
              </a:spcAft>
              <a:buClr>
                <a:schemeClr val="dk1"/>
              </a:buClr>
              <a:buSzPts val="600"/>
              <a:buNone/>
              <a:defRPr b="1" sz="600"/>
            </a:lvl4pPr>
            <a:lvl5pPr indent="-228600" lvl="4" marL="2286000" algn="l">
              <a:spcBef>
                <a:spcPts val="100"/>
              </a:spcBef>
              <a:spcAft>
                <a:spcPts val="0"/>
              </a:spcAft>
              <a:buClr>
                <a:schemeClr val="dk1"/>
              </a:buClr>
              <a:buSzPts val="600"/>
              <a:buNone/>
              <a:defRPr b="1" sz="600"/>
            </a:lvl5pPr>
            <a:lvl6pPr indent="-228600" lvl="5" marL="2743200" algn="l">
              <a:spcBef>
                <a:spcPts val="100"/>
              </a:spcBef>
              <a:spcAft>
                <a:spcPts val="0"/>
              </a:spcAft>
              <a:buClr>
                <a:schemeClr val="dk1"/>
              </a:buClr>
              <a:buSzPts val="600"/>
              <a:buNone/>
              <a:defRPr b="1" sz="600"/>
            </a:lvl6pPr>
            <a:lvl7pPr indent="-228600" lvl="6" marL="3200400" algn="l">
              <a:spcBef>
                <a:spcPts val="100"/>
              </a:spcBef>
              <a:spcAft>
                <a:spcPts val="0"/>
              </a:spcAft>
              <a:buClr>
                <a:schemeClr val="dk1"/>
              </a:buClr>
              <a:buSzPts val="600"/>
              <a:buNone/>
              <a:defRPr b="1" sz="600"/>
            </a:lvl7pPr>
            <a:lvl8pPr indent="-228600" lvl="7" marL="3657600" algn="l">
              <a:spcBef>
                <a:spcPts val="100"/>
              </a:spcBef>
              <a:spcAft>
                <a:spcPts val="0"/>
              </a:spcAft>
              <a:buClr>
                <a:schemeClr val="dk1"/>
              </a:buClr>
              <a:buSzPts val="600"/>
              <a:buNone/>
              <a:defRPr b="1" sz="600"/>
            </a:lvl8pPr>
            <a:lvl9pPr indent="-228600" lvl="8" marL="4114800" algn="l">
              <a:spcBef>
                <a:spcPts val="100"/>
              </a:spcBef>
              <a:spcAft>
                <a:spcPts val="0"/>
              </a:spcAft>
              <a:buClr>
                <a:schemeClr val="dk1"/>
              </a:buClr>
              <a:buSzPts val="600"/>
              <a:buNone/>
              <a:defRPr b="1" sz="600"/>
            </a:lvl9pPr>
          </a:lstStyle>
          <a:p/>
        </p:txBody>
      </p:sp>
      <p:sp>
        <p:nvSpPr>
          <p:cNvPr id="88" name="Google Shape;88;p19"/>
          <p:cNvSpPr txBox="1"/>
          <p:nvPr>
            <p:ph idx="2" type="body"/>
          </p:nvPr>
        </p:nvSpPr>
        <p:spPr>
          <a:xfrm>
            <a:off x="161925" y="797454"/>
            <a:ext cx="1431000" cy="1448700"/>
          </a:xfrm>
          <a:prstGeom prst="rect">
            <a:avLst/>
          </a:prstGeom>
          <a:noFill/>
          <a:ln>
            <a:noFill/>
          </a:ln>
        </p:spPr>
        <p:txBody>
          <a:bodyPr anchorCtr="0" anchor="t" bIns="16375" lIns="32750" spcFirstLastPara="1" rIns="32750" wrap="square" tIns="16375">
            <a:normAutofit/>
          </a:bodyPr>
          <a:lstStyle>
            <a:lvl1pPr indent="-285750" lvl="0" marL="457200" algn="l">
              <a:spcBef>
                <a:spcPts val="200"/>
              </a:spcBef>
              <a:spcAft>
                <a:spcPts val="0"/>
              </a:spcAft>
              <a:buClr>
                <a:schemeClr val="dk1"/>
              </a:buClr>
              <a:buSzPts val="900"/>
              <a:buChar char="•"/>
              <a:defRPr sz="900"/>
            </a:lvl1pPr>
            <a:lvl2pPr indent="-273050" lvl="1" marL="914400" algn="l">
              <a:spcBef>
                <a:spcPts val="100"/>
              </a:spcBef>
              <a:spcAft>
                <a:spcPts val="0"/>
              </a:spcAft>
              <a:buClr>
                <a:schemeClr val="dk1"/>
              </a:buClr>
              <a:buSzPts val="700"/>
              <a:buChar char="–"/>
              <a:defRPr sz="700"/>
            </a:lvl2pPr>
            <a:lvl3pPr indent="-266700" lvl="2" marL="1371600" algn="l">
              <a:spcBef>
                <a:spcPts val="100"/>
              </a:spcBef>
              <a:spcAft>
                <a:spcPts val="0"/>
              </a:spcAft>
              <a:buClr>
                <a:schemeClr val="dk1"/>
              </a:buClr>
              <a:buSzPts val="600"/>
              <a:buChar char="•"/>
              <a:defRPr sz="600"/>
            </a:lvl3pPr>
            <a:lvl4pPr indent="-266700" lvl="3" marL="1828800" algn="l">
              <a:spcBef>
                <a:spcPts val="100"/>
              </a:spcBef>
              <a:spcAft>
                <a:spcPts val="0"/>
              </a:spcAft>
              <a:buClr>
                <a:schemeClr val="dk1"/>
              </a:buClr>
              <a:buSzPts val="600"/>
              <a:buChar char="–"/>
              <a:defRPr sz="600"/>
            </a:lvl4pPr>
            <a:lvl5pPr indent="-266700" lvl="4" marL="2286000" algn="l">
              <a:spcBef>
                <a:spcPts val="100"/>
              </a:spcBef>
              <a:spcAft>
                <a:spcPts val="0"/>
              </a:spcAft>
              <a:buClr>
                <a:schemeClr val="dk1"/>
              </a:buClr>
              <a:buSzPts val="600"/>
              <a:buChar char="»"/>
              <a:defRPr sz="600"/>
            </a:lvl5pPr>
            <a:lvl6pPr indent="-266700" lvl="5" marL="2743200" algn="l">
              <a:spcBef>
                <a:spcPts val="100"/>
              </a:spcBef>
              <a:spcAft>
                <a:spcPts val="0"/>
              </a:spcAft>
              <a:buClr>
                <a:schemeClr val="dk1"/>
              </a:buClr>
              <a:buSzPts val="600"/>
              <a:buChar char="•"/>
              <a:defRPr sz="600"/>
            </a:lvl6pPr>
            <a:lvl7pPr indent="-266700" lvl="6" marL="3200400" algn="l">
              <a:spcBef>
                <a:spcPts val="100"/>
              </a:spcBef>
              <a:spcAft>
                <a:spcPts val="0"/>
              </a:spcAft>
              <a:buClr>
                <a:schemeClr val="dk1"/>
              </a:buClr>
              <a:buSzPts val="600"/>
              <a:buChar char="•"/>
              <a:defRPr sz="600"/>
            </a:lvl7pPr>
            <a:lvl8pPr indent="-266700" lvl="7" marL="3657600" algn="l">
              <a:spcBef>
                <a:spcPts val="100"/>
              </a:spcBef>
              <a:spcAft>
                <a:spcPts val="0"/>
              </a:spcAft>
              <a:buClr>
                <a:schemeClr val="dk1"/>
              </a:buClr>
              <a:buSzPts val="600"/>
              <a:buChar char="•"/>
              <a:defRPr sz="600"/>
            </a:lvl8pPr>
            <a:lvl9pPr indent="-266700" lvl="8" marL="4114800" algn="l">
              <a:spcBef>
                <a:spcPts val="100"/>
              </a:spcBef>
              <a:spcAft>
                <a:spcPts val="0"/>
              </a:spcAft>
              <a:buClr>
                <a:schemeClr val="dk1"/>
              </a:buClr>
              <a:buSzPts val="600"/>
              <a:buChar char="•"/>
              <a:defRPr sz="600"/>
            </a:lvl9pPr>
          </a:lstStyle>
          <a:p/>
        </p:txBody>
      </p:sp>
      <p:sp>
        <p:nvSpPr>
          <p:cNvPr id="89" name="Google Shape;89;p19"/>
          <p:cNvSpPr txBox="1"/>
          <p:nvPr>
            <p:ph idx="3" type="body"/>
          </p:nvPr>
        </p:nvSpPr>
        <p:spPr>
          <a:xfrm>
            <a:off x="1645113" y="562875"/>
            <a:ext cx="1431600" cy="234600"/>
          </a:xfrm>
          <a:prstGeom prst="rect">
            <a:avLst/>
          </a:prstGeom>
          <a:noFill/>
          <a:ln>
            <a:noFill/>
          </a:ln>
        </p:spPr>
        <p:txBody>
          <a:bodyPr anchorCtr="0" anchor="b" bIns="16375" lIns="32750" spcFirstLastPara="1" rIns="32750" wrap="square" tIns="16375">
            <a:normAutofit/>
          </a:bodyPr>
          <a:lstStyle>
            <a:lvl1pPr indent="-228600" lvl="0" marL="457200" algn="l">
              <a:spcBef>
                <a:spcPts val="200"/>
              </a:spcBef>
              <a:spcAft>
                <a:spcPts val="0"/>
              </a:spcAft>
              <a:buClr>
                <a:schemeClr val="dk1"/>
              </a:buClr>
              <a:buSzPts val="900"/>
              <a:buNone/>
              <a:defRPr b="1" sz="900"/>
            </a:lvl1pPr>
            <a:lvl2pPr indent="-228600" lvl="1" marL="914400" algn="l">
              <a:spcBef>
                <a:spcPts val="100"/>
              </a:spcBef>
              <a:spcAft>
                <a:spcPts val="0"/>
              </a:spcAft>
              <a:buClr>
                <a:schemeClr val="dk1"/>
              </a:buClr>
              <a:buSzPts val="700"/>
              <a:buNone/>
              <a:defRPr b="1" sz="700"/>
            </a:lvl2pPr>
            <a:lvl3pPr indent="-228600" lvl="2" marL="1371600" algn="l">
              <a:spcBef>
                <a:spcPts val="100"/>
              </a:spcBef>
              <a:spcAft>
                <a:spcPts val="0"/>
              </a:spcAft>
              <a:buClr>
                <a:schemeClr val="dk1"/>
              </a:buClr>
              <a:buSzPts val="600"/>
              <a:buNone/>
              <a:defRPr b="1" sz="600"/>
            </a:lvl3pPr>
            <a:lvl4pPr indent="-228600" lvl="3" marL="1828800" algn="l">
              <a:spcBef>
                <a:spcPts val="100"/>
              </a:spcBef>
              <a:spcAft>
                <a:spcPts val="0"/>
              </a:spcAft>
              <a:buClr>
                <a:schemeClr val="dk1"/>
              </a:buClr>
              <a:buSzPts val="600"/>
              <a:buNone/>
              <a:defRPr b="1" sz="600"/>
            </a:lvl4pPr>
            <a:lvl5pPr indent="-228600" lvl="4" marL="2286000" algn="l">
              <a:spcBef>
                <a:spcPts val="100"/>
              </a:spcBef>
              <a:spcAft>
                <a:spcPts val="0"/>
              </a:spcAft>
              <a:buClr>
                <a:schemeClr val="dk1"/>
              </a:buClr>
              <a:buSzPts val="600"/>
              <a:buNone/>
              <a:defRPr b="1" sz="600"/>
            </a:lvl5pPr>
            <a:lvl6pPr indent="-228600" lvl="5" marL="2743200" algn="l">
              <a:spcBef>
                <a:spcPts val="100"/>
              </a:spcBef>
              <a:spcAft>
                <a:spcPts val="0"/>
              </a:spcAft>
              <a:buClr>
                <a:schemeClr val="dk1"/>
              </a:buClr>
              <a:buSzPts val="600"/>
              <a:buNone/>
              <a:defRPr b="1" sz="600"/>
            </a:lvl6pPr>
            <a:lvl7pPr indent="-228600" lvl="6" marL="3200400" algn="l">
              <a:spcBef>
                <a:spcPts val="100"/>
              </a:spcBef>
              <a:spcAft>
                <a:spcPts val="0"/>
              </a:spcAft>
              <a:buClr>
                <a:schemeClr val="dk1"/>
              </a:buClr>
              <a:buSzPts val="600"/>
              <a:buNone/>
              <a:defRPr b="1" sz="600"/>
            </a:lvl7pPr>
            <a:lvl8pPr indent="-228600" lvl="7" marL="3657600" algn="l">
              <a:spcBef>
                <a:spcPts val="100"/>
              </a:spcBef>
              <a:spcAft>
                <a:spcPts val="0"/>
              </a:spcAft>
              <a:buClr>
                <a:schemeClr val="dk1"/>
              </a:buClr>
              <a:buSzPts val="600"/>
              <a:buNone/>
              <a:defRPr b="1" sz="600"/>
            </a:lvl8pPr>
            <a:lvl9pPr indent="-228600" lvl="8" marL="4114800" algn="l">
              <a:spcBef>
                <a:spcPts val="100"/>
              </a:spcBef>
              <a:spcAft>
                <a:spcPts val="0"/>
              </a:spcAft>
              <a:buClr>
                <a:schemeClr val="dk1"/>
              </a:buClr>
              <a:buSzPts val="600"/>
              <a:buNone/>
              <a:defRPr b="1" sz="600"/>
            </a:lvl9pPr>
          </a:lstStyle>
          <a:p/>
        </p:txBody>
      </p:sp>
      <p:sp>
        <p:nvSpPr>
          <p:cNvPr id="90" name="Google Shape;90;p19"/>
          <p:cNvSpPr txBox="1"/>
          <p:nvPr>
            <p:ph idx="4" type="body"/>
          </p:nvPr>
        </p:nvSpPr>
        <p:spPr>
          <a:xfrm>
            <a:off x="1645113" y="797454"/>
            <a:ext cx="1431600" cy="1448700"/>
          </a:xfrm>
          <a:prstGeom prst="rect">
            <a:avLst/>
          </a:prstGeom>
          <a:noFill/>
          <a:ln>
            <a:noFill/>
          </a:ln>
        </p:spPr>
        <p:txBody>
          <a:bodyPr anchorCtr="0" anchor="t" bIns="16375" lIns="32750" spcFirstLastPara="1" rIns="32750" wrap="square" tIns="16375">
            <a:normAutofit/>
          </a:bodyPr>
          <a:lstStyle>
            <a:lvl1pPr indent="-285750" lvl="0" marL="457200" algn="l">
              <a:spcBef>
                <a:spcPts val="200"/>
              </a:spcBef>
              <a:spcAft>
                <a:spcPts val="0"/>
              </a:spcAft>
              <a:buClr>
                <a:schemeClr val="dk1"/>
              </a:buClr>
              <a:buSzPts val="900"/>
              <a:buChar char="•"/>
              <a:defRPr sz="900"/>
            </a:lvl1pPr>
            <a:lvl2pPr indent="-273050" lvl="1" marL="914400" algn="l">
              <a:spcBef>
                <a:spcPts val="100"/>
              </a:spcBef>
              <a:spcAft>
                <a:spcPts val="0"/>
              </a:spcAft>
              <a:buClr>
                <a:schemeClr val="dk1"/>
              </a:buClr>
              <a:buSzPts val="700"/>
              <a:buChar char="–"/>
              <a:defRPr sz="700"/>
            </a:lvl2pPr>
            <a:lvl3pPr indent="-266700" lvl="2" marL="1371600" algn="l">
              <a:spcBef>
                <a:spcPts val="100"/>
              </a:spcBef>
              <a:spcAft>
                <a:spcPts val="0"/>
              </a:spcAft>
              <a:buClr>
                <a:schemeClr val="dk1"/>
              </a:buClr>
              <a:buSzPts val="600"/>
              <a:buChar char="•"/>
              <a:defRPr sz="600"/>
            </a:lvl3pPr>
            <a:lvl4pPr indent="-266700" lvl="3" marL="1828800" algn="l">
              <a:spcBef>
                <a:spcPts val="100"/>
              </a:spcBef>
              <a:spcAft>
                <a:spcPts val="0"/>
              </a:spcAft>
              <a:buClr>
                <a:schemeClr val="dk1"/>
              </a:buClr>
              <a:buSzPts val="600"/>
              <a:buChar char="–"/>
              <a:defRPr sz="600"/>
            </a:lvl4pPr>
            <a:lvl5pPr indent="-266700" lvl="4" marL="2286000" algn="l">
              <a:spcBef>
                <a:spcPts val="100"/>
              </a:spcBef>
              <a:spcAft>
                <a:spcPts val="0"/>
              </a:spcAft>
              <a:buClr>
                <a:schemeClr val="dk1"/>
              </a:buClr>
              <a:buSzPts val="600"/>
              <a:buChar char="»"/>
              <a:defRPr sz="600"/>
            </a:lvl5pPr>
            <a:lvl6pPr indent="-266700" lvl="5" marL="2743200" algn="l">
              <a:spcBef>
                <a:spcPts val="100"/>
              </a:spcBef>
              <a:spcAft>
                <a:spcPts val="0"/>
              </a:spcAft>
              <a:buClr>
                <a:schemeClr val="dk1"/>
              </a:buClr>
              <a:buSzPts val="600"/>
              <a:buChar char="•"/>
              <a:defRPr sz="600"/>
            </a:lvl6pPr>
            <a:lvl7pPr indent="-266700" lvl="6" marL="3200400" algn="l">
              <a:spcBef>
                <a:spcPts val="100"/>
              </a:spcBef>
              <a:spcAft>
                <a:spcPts val="0"/>
              </a:spcAft>
              <a:buClr>
                <a:schemeClr val="dk1"/>
              </a:buClr>
              <a:buSzPts val="600"/>
              <a:buChar char="•"/>
              <a:defRPr sz="600"/>
            </a:lvl7pPr>
            <a:lvl8pPr indent="-266700" lvl="7" marL="3657600" algn="l">
              <a:spcBef>
                <a:spcPts val="100"/>
              </a:spcBef>
              <a:spcAft>
                <a:spcPts val="0"/>
              </a:spcAft>
              <a:buClr>
                <a:schemeClr val="dk1"/>
              </a:buClr>
              <a:buSzPts val="600"/>
              <a:buChar char="•"/>
              <a:defRPr sz="600"/>
            </a:lvl8pPr>
            <a:lvl9pPr indent="-266700" lvl="8" marL="4114800" algn="l">
              <a:spcBef>
                <a:spcPts val="100"/>
              </a:spcBef>
              <a:spcAft>
                <a:spcPts val="0"/>
              </a:spcAft>
              <a:buClr>
                <a:schemeClr val="dk1"/>
              </a:buClr>
              <a:buSzPts val="600"/>
              <a:buChar char="•"/>
              <a:defRPr sz="600"/>
            </a:lvl9pPr>
          </a:lstStyle>
          <a:p/>
        </p:txBody>
      </p:sp>
      <p:sp>
        <p:nvSpPr>
          <p:cNvPr id="91" name="Google Shape;91;p19"/>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92" name="Google Shape;92;p19"/>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93" name="Google Shape;93;p19"/>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161925" y="100701"/>
            <a:ext cx="2914800" cy="4191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600"/>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96" name="Google Shape;96;p20"/>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97" name="Google Shape;97;p20"/>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98" name="Google Shape;98;p20"/>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161925" y="100118"/>
            <a:ext cx="1065600" cy="426000"/>
          </a:xfrm>
          <a:prstGeom prst="rect">
            <a:avLst/>
          </a:prstGeom>
          <a:noFill/>
          <a:ln>
            <a:noFill/>
          </a:ln>
        </p:spPr>
        <p:txBody>
          <a:bodyPr anchorCtr="0" anchor="b" bIns="16375" lIns="32750" spcFirstLastPara="1" rIns="32750" wrap="square" tIns="16375">
            <a:normAutofit/>
          </a:bodyPr>
          <a:lstStyle>
            <a:lvl1pPr lvl="0" algn="l">
              <a:spcBef>
                <a:spcPts val="0"/>
              </a:spcBef>
              <a:spcAft>
                <a:spcPts val="0"/>
              </a:spcAft>
              <a:buClr>
                <a:schemeClr val="dk1"/>
              </a:buClr>
              <a:buSzPts val="700"/>
              <a:buFont typeface="Calibri"/>
              <a:buNone/>
              <a:defRPr b="1" sz="700"/>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101" name="Google Shape;101;p21"/>
          <p:cNvSpPr txBox="1"/>
          <p:nvPr>
            <p:ph idx="1" type="body"/>
          </p:nvPr>
        </p:nvSpPr>
        <p:spPr>
          <a:xfrm>
            <a:off x="1266164" y="100118"/>
            <a:ext cx="1810500" cy="2146200"/>
          </a:xfrm>
          <a:prstGeom prst="rect">
            <a:avLst/>
          </a:prstGeom>
          <a:noFill/>
          <a:ln>
            <a:noFill/>
          </a:ln>
        </p:spPr>
        <p:txBody>
          <a:bodyPr anchorCtr="0" anchor="t" bIns="16375" lIns="32750" spcFirstLastPara="1" rIns="32750" wrap="square" tIns="16375">
            <a:normAutofit/>
          </a:bodyPr>
          <a:lstStyle>
            <a:lvl1pPr indent="-298450" lvl="0" marL="457200" algn="l">
              <a:spcBef>
                <a:spcPts val="200"/>
              </a:spcBef>
              <a:spcAft>
                <a:spcPts val="0"/>
              </a:spcAft>
              <a:buClr>
                <a:schemeClr val="dk1"/>
              </a:buClr>
              <a:buSzPts val="1100"/>
              <a:buChar char="•"/>
              <a:defRPr sz="11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3050" lvl="3" marL="1828800" algn="l">
              <a:spcBef>
                <a:spcPts val="100"/>
              </a:spcBef>
              <a:spcAft>
                <a:spcPts val="0"/>
              </a:spcAft>
              <a:buClr>
                <a:schemeClr val="dk1"/>
              </a:buClr>
              <a:buSzPts val="700"/>
              <a:buChar char="–"/>
              <a:defRPr sz="700"/>
            </a:lvl4pPr>
            <a:lvl5pPr indent="-273050" lvl="4" marL="2286000" algn="l">
              <a:spcBef>
                <a:spcPts val="100"/>
              </a:spcBef>
              <a:spcAft>
                <a:spcPts val="0"/>
              </a:spcAft>
              <a:buClr>
                <a:schemeClr val="dk1"/>
              </a:buClr>
              <a:buSzPts val="700"/>
              <a:buChar char="»"/>
              <a:defRPr sz="700"/>
            </a:lvl5pPr>
            <a:lvl6pPr indent="-273050" lvl="5" marL="2743200" algn="l">
              <a:spcBef>
                <a:spcPts val="100"/>
              </a:spcBef>
              <a:spcAft>
                <a:spcPts val="0"/>
              </a:spcAft>
              <a:buClr>
                <a:schemeClr val="dk1"/>
              </a:buClr>
              <a:buSzPts val="700"/>
              <a:buChar char="•"/>
              <a:defRPr sz="700"/>
            </a:lvl6pPr>
            <a:lvl7pPr indent="-273050" lvl="6" marL="3200400" algn="l">
              <a:spcBef>
                <a:spcPts val="100"/>
              </a:spcBef>
              <a:spcAft>
                <a:spcPts val="0"/>
              </a:spcAft>
              <a:buClr>
                <a:schemeClr val="dk1"/>
              </a:buClr>
              <a:buSzPts val="700"/>
              <a:buChar char="•"/>
              <a:defRPr sz="700"/>
            </a:lvl7pPr>
            <a:lvl8pPr indent="-273050" lvl="7" marL="3657600" algn="l">
              <a:spcBef>
                <a:spcPts val="100"/>
              </a:spcBef>
              <a:spcAft>
                <a:spcPts val="0"/>
              </a:spcAft>
              <a:buClr>
                <a:schemeClr val="dk1"/>
              </a:buClr>
              <a:buSzPts val="700"/>
              <a:buChar char="•"/>
              <a:defRPr sz="700"/>
            </a:lvl8pPr>
            <a:lvl9pPr indent="-273050" lvl="8" marL="4114800" algn="l">
              <a:spcBef>
                <a:spcPts val="100"/>
              </a:spcBef>
              <a:spcAft>
                <a:spcPts val="0"/>
              </a:spcAft>
              <a:buClr>
                <a:schemeClr val="dk1"/>
              </a:buClr>
              <a:buSzPts val="700"/>
              <a:buChar char="•"/>
              <a:defRPr sz="700"/>
            </a:lvl9pPr>
          </a:lstStyle>
          <a:p/>
        </p:txBody>
      </p:sp>
      <p:sp>
        <p:nvSpPr>
          <p:cNvPr id="102" name="Google Shape;102;p21"/>
          <p:cNvSpPr txBox="1"/>
          <p:nvPr>
            <p:ph idx="2" type="body"/>
          </p:nvPr>
        </p:nvSpPr>
        <p:spPr>
          <a:xfrm>
            <a:off x="161925" y="526203"/>
            <a:ext cx="1065600" cy="1720200"/>
          </a:xfrm>
          <a:prstGeom prst="rect">
            <a:avLst/>
          </a:prstGeom>
          <a:noFill/>
          <a:ln>
            <a:noFill/>
          </a:ln>
        </p:spPr>
        <p:txBody>
          <a:bodyPr anchorCtr="0" anchor="t" bIns="16375" lIns="32750" spcFirstLastPara="1" rIns="32750" wrap="square" tIns="16375">
            <a:normAutofit/>
          </a:bodyPr>
          <a:lstStyle>
            <a:lvl1pPr indent="-228600" lvl="0" marL="457200" algn="l">
              <a:spcBef>
                <a:spcPts val="100"/>
              </a:spcBef>
              <a:spcAft>
                <a:spcPts val="0"/>
              </a:spcAft>
              <a:buClr>
                <a:schemeClr val="dk1"/>
              </a:buClr>
              <a:buSzPts val="500"/>
              <a:buNone/>
              <a:defRPr sz="500"/>
            </a:lvl1pPr>
            <a:lvl2pPr indent="-228600" lvl="1" marL="914400" algn="l">
              <a:spcBef>
                <a:spcPts val="100"/>
              </a:spcBef>
              <a:spcAft>
                <a:spcPts val="0"/>
              </a:spcAft>
              <a:buClr>
                <a:schemeClr val="dk1"/>
              </a:buClr>
              <a:buSzPts val="400"/>
              <a:buNone/>
              <a:defRPr sz="400"/>
            </a:lvl2pPr>
            <a:lvl3pPr indent="-228600" lvl="2" marL="1371600" algn="l">
              <a:spcBef>
                <a:spcPts val="100"/>
              </a:spcBef>
              <a:spcAft>
                <a:spcPts val="0"/>
              </a:spcAft>
              <a:buClr>
                <a:schemeClr val="dk1"/>
              </a:buClr>
              <a:buSzPts val="400"/>
              <a:buNone/>
              <a:defRPr sz="400"/>
            </a:lvl3pPr>
            <a:lvl4pPr indent="-228600" lvl="3" marL="1828800" algn="l">
              <a:spcBef>
                <a:spcPts val="100"/>
              </a:spcBef>
              <a:spcAft>
                <a:spcPts val="0"/>
              </a:spcAft>
              <a:buClr>
                <a:schemeClr val="dk1"/>
              </a:buClr>
              <a:buSzPts val="300"/>
              <a:buNone/>
              <a:defRPr sz="300"/>
            </a:lvl4pPr>
            <a:lvl5pPr indent="-228600" lvl="4" marL="2286000" algn="l">
              <a:spcBef>
                <a:spcPts val="100"/>
              </a:spcBef>
              <a:spcAft>
                <a:spcPts val="0"/>
              </a:spcAft>
              <a:buClr>
                <a:schemeClr val="dk1"/>
              </a:buClr>
              <a:buSzPts val="300"/>
              <a:buNone/>
              <a:defRPr sz="300"/>
            </a:lvl5pPr>
            <a:lvl6pPr indent="-228600" lvl="5" marL="2743200" algn="l">
              <a:spcBef>
                <a:spcPts val="100"/>
              </a:spcBef>
              <a:spcAft>
                <a:spcPts val="0"/>
              </a:spcAft>
              <a:buClr>
                <a:schemeClr val="dk1"/>
              </a:buClr>
              <a:buSzPts val="300"/>
              <a:buNone/>
              <a:defRPr sz="300"/>
            </a:lvl6pPr>
            <a:lvl7pPr indent="-228600" lvl="6" marL="3200400" algn="l">
              <a:spcBef>
                <a:spcPts val="100"/>
              </a:spcBef>
              <a:spcAft>
                <a:spcPts val="0"/>
              </a:spcAft>
              <a:buClr>
                <a:schemeClr val="dk1"/>
              </a:buClr>
              <a:buSzPts val="300"/>
              <a:buNone/>
              <a:defRPr sz="300"/>
            </a:lvl7pPr>
            <a:lvl8pPr indent="-228600" lvl="7" marL="3657600" algn="l">
              <a:spcBef>
                <a:spcPts val="100"/>
              </a:spcBef>
              <a:spcAft>
                <a:spcPts val="0"/>
              </a:spcAft>
              <a:buClr>
                <a:schemeClr val="dk1"/>
              </a:buClr>
              <a:buSzPts val="300"/>
              <a:buNone/>
              <a:defRPr sz="300"/>
            </a:lvl8pPr>
            <a:lvl9pPr indent="-228600" lvl="8" marL="4114800" algn="l">
              <a:spcBef>
                <a:spcPts val="100"/>
              </a:spcBef>
              <a:spcAft>
                <a:spcPts val="0"/>
              </a:spcAft>
              <a:buClr>
                <a:schemeClr val="dk1"/>
              </a:buClr>
              <a:buSzPts val="300"/>
              <a:buNone/>
              <a:defRPr sz="300"/>
            </a:lvl9pPr>
          </a:lstStyle>
          <a:p/>
        </p:txBody>
      </p:sp>
      <p:sp>
        <p:nvSpPr>
          <p:cNvPr id="103" name="Google Shape;103;p21"/>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04" name="Google Shape;104;p21"/>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05" name="Google Shape;105;p21"/>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634769" y="1760220"/>
            <a:ext cx="1943100" cy="207900"/>
          </a:xfrm>
          <a:prstGeom prst="rect">
            <a:avLst/>
          </a:prstGeom>
          <a:noFill/>
          <a:ln>
            <a:noFill/>
          </a:ln>
        </p:spPr>
        <p:txBody>
          <a:bodyPr anchorCtr="0" anchor="b" bIns="16375" lIns="32750" spcFirstLastPara="1" rIns="32750" wrap="square" tIns="16375">
            <a:normAutofit/>
          </a:bodyPr>
          <a:lstStyle>
            <a:lvl1pPr lvl="0" algn="l">
              <a:spcBef>
                <a:spcPts val="0"/>
              </a:spcBef>
              <a:spcAft>
                <a:spcPts val="0"/>
              </a:spcAft>
              <a:buClr>
                <a:schemeClr val="dk1"/>
              </a:buClr>
              <a:buSzPts val="700"/>
              <a:buFont typeface="Calibri"/>
              <a:buNone/>
              <a:defRPr b="1" sz="700"/>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108" name="Google Shape;108;p22"/>
          <p:cNvSpPr/>
          <p:nvPr>
            <p:ph idx="2" type="pic"/>
          </p:nvPr>
        </p:nvSpPr>
        <p:spPr>
          <a:xfrm>
            <a:off x="634769" y="224684"/>
            <a:ext cx="1943100" cy="1508700"/>
          </a:xfrm>
          <a:prstGeom prst="rect">
            <a:avLst/>
          </a:prstGeom>
          <a:noFill/>
          <a:ln>
            <a:noFill/>
          </a:ln>
        </p:spPr>
      </p:sp>
      <p:sp>
        <p:nvSpPr>
          <p:cNvPr id="109" name="Google Shape;109;p22"/>
          <p:cNvSpPr txBox="1"/>
          <p:nvPr>
            <p:ph idx="1" type="body"/>
          </p:nvPr>
        </p:nvSpPr>
        <p:spPr>
          <a:xfrm>
            <a:off x="634769" y="1968024"/>
            <a:ext cx="1943100" cy="295200"/>
          </a:xfrm>
          <a:prstGeom prst="rect">
            <a:avLst/>
          </a:prstGeom>
          <a:noFill/>
          <a:ln>
            <a:noFill/>
          </a:ln>
        </p:spPr>
        <p:txBody>
          <a:bodyPr anchorCtr="0" anchor="t" bIns="16375" lIns="32750" spcFirstLastPara="1" rIns="32750" wrap="square" tIns="16375">
            <a:normAutofit/>
          </a:bodyPr>
          <a:lstStyle>
            <a:lvl1pPr indent="-228600" lvl="0" marL="457200" algn="l">
              <a:spcBef>
                <a:spcPts val="100"/>
              </a:spcBef>
              <a:spcAft>
                <a:spcPts val="0"/>
              </a:spcAft>
              <a:buClr>
                <a:schemeClr val="dk1"/>
              </a:buClr>
              <a:buSzPts val="500"/>
              <a:buNone/>
              <a:defRPr sz="500"/>
            </a:lvl1pPr>
            <a:lvl2pPr indent="-228600" lvl="1" marL="914400" algn="l">
              <a:spcBef>
                <a:spcPts val="100"/>
              </a:spcBef>
              <a:spcAft>
                <a:spcPts val="0"/>
              </a:spcAft>
              <a:buClr>
                <a:schemeClr val="dk1"/>
              </a:buClr>
              <a:buSzPts val="400"/>
              <a:buNone/>
              <a:defRPr sz="400"/>
            </a:lvl2pPr>
            <a:lvl3pPr indent="-228600" lvl="2" marL="1371600" algn="l">
              <a:spcBef>
                <a:spcPts val="100"/>
              </a:spcBef>
              <a:spcAft>
                <a:spcPts val="0"/>
              </a:spcAft>
              <a:buClr>
                <a:schemeClr val="dk1"/>
              </a:buClr>
              <a:buSzPts val="400"/>
              <a:buNone/>
              <a:defRPr sz="400"/>
            </a:lvl3pPr>
            <a:lvl4pPr indent="-228600" lvl="3" marL="1828800" algn="l">
              <a:spcBef>
                <a:spcPts val="100"/>
              </a:spcBef>
              <a:spcAft>
                <a:spcPts val="0"/>
              </a:spcAft>
              <a:buClr>
                <a:schemeClr val="dk1"/>
              </a:buClr>
              <a:buSzPts val="300"/>
              <a:buNone/>
              <a:defRPr sz="300"/>
            </a:lvl4pPr>
            <a:lvl5pPr indent="-228600" lvl="4" marL="2286000" algn="l">
              <a:spcBef>
                <a:spcPts val="100"/>
              </a:spcBef>
              <a:spcAft>
                <a:spcPts val="0"/>
              </a:spcAft>
              <a:buClr>
                <a:schemeClr val="dk1"/>
              </a:buClr>
              <a:buSzPts val="300"/>
              <a:buNone/>
              <a:defRPr sz="300"/>
            </a:lvl5pPr>
            <a:lvl6pPr indent="-228600" lvl="5" marL="2743200" algn="l">
              <a:spcBef>
                <a:spcPts val="100"/>
              </a:spcBef>
              <a:spcAft>
                <a:spcPts val="0"/>
              </a:spcAft>
              <a:buClr>
                <a:schemeClr val="dk1"/>
              </a:buClr>
              <a:buSzPts val="300"/>
              <a:buNone/>
              <a:defRPr sz="300"/>
            </a:lvl6pPr>
            <a:lvl7pPr indent="-228600" lvl="6" marL="3200400" algn="l">
              <a:spcBef>
                <a:spcPts val="100"/>
              </a:spcBef>
              <a:spcAft>
                <a:spcPts val="0"/>
              </a:spcAft>
              <a:buClr>
                <a:schemeClr val="dk1"/>
              </a:buClr>
              <a:buSzPts val="300"/>
              <a:buNone/>
              <a:defRPr sz="300"/>
            </a:lvl7pPr>
            <a:lvl8pPr indent="-228600" lvl="7" marL="3657600" algn="l">
              <a:spcBef>
                <a:spcPts val="100"/>
              </a:spcBef>
              <a:spcAft>
                <a:spcPts val="0"/>
              </a:spcAft>
              <a:buClr>
                <a:schemeClr val="dk1"/>
              </a:buClr>
              <a:buSzPts val="300"/>
              <a:buNone/>
              <a:defRPr sz="300"/>
            </a:lvl8pPr>
            <a:lvl9pPr indent="-228600" lvl="8" marL="4114800" algn="l">
              <a:spcBef>
                <a:spcPts val="100"/>
              </a:spcBef>
              <a:spcAft>
                <a:spcPts val="0"/>
              </a:spcAft>
              <a:buClr>
                <a:schemeClr val="dk1"/>
              </a:buClr>
              <a:buSzPts val="300"/>
              <a:buNone/>
              <a:defRPr sz="300"/>
            </a:lvl9pPr>
          </a:lstStyle>
          <a:p/>
        </p:txBody>
      </p:sp>
      <p:sp>
        <p:nvSpPr>
          <p:cNvPr id="110" name="Google Shape;110;p22"/>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11" name="Google Shape;111;p22"/>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12" name="Google Shape;112;p22"/>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161925" y="100701"/>
            <a:ext cx="2914800" cy="4191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600"/>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115" name="Google Shape;115;p23"/>
          <p:cNvSpPr txBox="1"/>
          <p:nvPr>
            <p:ph idx="1" type="body"/>
          </p:nvPr>
        </p:nvSpPr>
        <p:spPr>
          <a:xfrm rot="5400000">
            <a:off x="789525" y="-40710"/>
            <a:ext cx="1659600" cy="2914500"/>
          </a:xfrm>
          <a:prstGeom prst="rect">
            <a:avLst/>
          </a:prstGeom>
          <a:noFill/>
          <a:ln>
            <a:noFill/>
          </a:ln>
        </p:spPr>
        <p:txBody>
          <a:bodyPr anchorCtr="0" anchor="t" bIns="16375" lIns="32750" spcFirstLastPara="1" rIns="32750" wrap="square" tIns="16375">
            <a:normAutofit/>
          </a:bodyPr>
          <a:lstStyle>
            <a:lvl1pPr indent="-266700" lvl="0" marL="457200" algn="l">
              <a:spcBef>
                <a:spcPts val="100"/>
              </a:spcBef>
              <a:spcAft>
                <a:spcPts val="0"/>
              </a:spcAft>
              <a:buClr>
                <a:schemeClr val="dk1"/>
              </a:buClr>
              <a:buSzPts val="600"/>
              <a:buChar char="•"/>
              <a:defRPr/>
            </a:lvl1pPr>
            <a:lvl2pPr indent="-266700" lvl="1" marL="914400" algn="l">
              <a:spcBef>
                <a:spcPts val="100"/>
              </a:spcBef>
              <a:spcAft>
                <a:spcPts val="0"/>
              </a:spcAft>
              <a:buClr>
                <a:schemeClr val="dk1"/>
              </a:buClr>
              <a:buSzPts val="600"/>
              <a:buChar char="–"/>
              <a:defRPr/>
            </a:lvl2pPr>
            <a:lvl3pPr indent="-266700" lvl="2" marL="1371600" algn="l">
              <a:spcBef>
                <a:spcPts val="100"/>
              </a:spcBef>
              <a:spcAft>
                <a:spcPts val="0"/>
              </a:spcAft>
              <a:buClr>
                <a:schemeClr val="dk1"/>
              </a:buClr>
              <a:buSzPts val="600"/>
              <a:buChar char="•"/>
              <a:defRPr/>
            </a:lvl3pPr>
            <a:lvl4pPr indent="-266700" lvl="3" marL="1828800" algn="l">
              <a:spcBef>
                <a:spcPts val="100"/>
              </a:spcBef>
              <a:spcAft>
                <a:spcPts val="0"/>
              </a:spcAft>
              <a:buClr>
                <a:schemeClr val="dk1"/>
              </a:buClr>
              <a:buSzPts val="600"/>
              <a:buChar char="–"/>
              <a:defRPr/>
            </a:lvl4pPr>
            <a:lvl5pPr indent="-266700" lvl="4" marL="2286000" algn="l">
              <a:spcBef>
                <a:spcPts val="100"/>
              </a:spcBef>
              <a:spcAft>
                <a:spcPts val="0"/>
              </a:spcAft>
              <a:buClr>
                <a:schemeClr val="dk1"/>
              </a:buClr>
              <a:buSzPts val="600"/>
              <a:buChar char="»"/>
              <a:defRPr/>
            </a:lvl5pPr>
            <a:lvl6pPr indent="-266700" lvl="5" marL="2743200" algn="l">
              <a:spcBef>
                <a:spcPts val="100"/>
              </a:spcBef>
              <a:spcAft>
                <a:spcPts val="0"/>
              </a:spcAft>
              <a:buClr>
                <a:schemeClr val="dk1"/>
              </a:buClr>
              <a:buSzPts val="600"/>
              <a:buChar char="•"/>
              <a:defRPr/>
            </a:lvl6pPr>
            <a:lvl7pPr indent="-266700" lvl="6" marL="3200400" algn="l">
              <a:spcBef>
                <a:spcPts val="100"/>
              </a:spcBef>
              <a:spcAft>
                <a:spcPts val="0"/>
              </a:spcAft>
              <a:buClr>
                <a:schemeClr val="dk1"/>
              </a:buClr>
              <a:buSzPts val="600"/>
              <a:buChar char="•"/>
              <a:defRPr/>
            </a:lvl7pPr>
            <a:lvl8pPr indent="-266700" lvl="7" marL="3657600" algn="l">
              <a:spcBef>
                <a:spcPts val="100"/>
              </a:spcBef>
              <a:spcAft>
                <a:spcPts val="0"/>
              </a:spcAft>
              <a:buClr>
                <a:schemeClr val="dk1"/>
              </a:buClr>
              <a:buSzPts val="600"/>
              <a:buChar char="•"/>
              <a:defRPr/>
            </a:lvl8pPr>
            <a:lvl9pPr indent="-266700" lvl="8" marL="4114800" algn="l">
              <a:spcBef>
                <a:spcPts val="100"/>
              </a:spcBef>
              <a:spcAft>
                <a:spcPts val="0"/>
              </a:spcAft>
              <a:buClr>
                <a:schemeClr val="dk1"/>
              </a:buClr>
              <a:buSzPts val="600"/>
              <a:buChar char="•"/>
              <a:defRPr/>
            </a:lvl9pPr>
          </a:lstStyle>
          <a:p/>
        </p:txBody>
      </p:sp>
      <p:sp>
        <p:nvSpPr>
          <p:cNvPr id="116" name="Google Shape;116;p23"/>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17" name="Google Shape;117;p23"/>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18" name="Google Shape;118;p23"/>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1639425" y="809151"/>
            <a:ext cx="2145600" cy="728700"/>
          </a:xfrm>
          <a:prstGeom prst="rect">
            <a:avLst/>
          </a:prstGeom>
          <a:noFill/>
          <a:ln>
            <a:noFill/>
          </a:ln>
        </p:spPr>
        <p:txBody>
          <a:bodyPr anchorCtr="0" anchor="ctr" bIns="16375" lIns="32750" spcFirstLastPara="1" rIns="32750" wrap="square" tIns="16375">
            <a:normAutofit/>
          </a:bodyPr>
          <a:lstStyle>
            <a:lvl1pPr lvl="0" algn="ctr">
              <a:spcBef>
                <a:spcPts val="0"/>
              </a:spcBef>
              <a:spcAft>
                <a:spcPts val="0"/>
              </a:spcAft>
              <a:buClr>
                <a:schemeClr val="dk1"/>
              </a:buClr>
              <a:buSzPts val="600"/>
              <a:buNone/>
              <a:defRPr/>
            </a:lvl1pPr>
            <a:lvl2pPr lvl="1">
              <a:spcBef>
                <a:spcPts val="0"/>
              </a:spcBef>
              <a:spcAft>
                <a:spcPts val="0"/>
              </a:spcAft>
              <a:buSzPts val="500"/>
              <a:buNone/>
              <a:defRPr/>
            </a:lvl2pPr>
            <a:lvl3pPr lvl="2">
              <a:spcBef>
                <a:spcPts val="0"/>
              </a:spcBef>
              <a:spcAft>
                <a:spcPts val="0"/>
              </a:spcAft>
              <a:buSzPts val="500"/>
              <a:buNone/>
              <a:defRPr/>
            </a:lvl3pPr>
            <a:lvl4pPr lvl="3">
              <a:spcBef>
                <a:spcPts val="0"/>
              </a:spcBef>
              <a:spcAft>
                <a:spcPts val="0"/>
              </a:spcAft>
              <a:buSzPts val="500"/>
              <a:buNone/>
              <a:defRPr/>
            </a:lvl4pPr>
            <a:lvl5pPr lvl="4">
              <a:spcBef>
                <a:spcPts val="0"/>
              </a:spcBef>
              <a:spcAft>
                <a:spcPts val="0"/>
              </a:spcAft>
              <a:buSzPts val="500"/>
              <a:buNone/>
              <a:defRPr/>
            </a:lvl5pPr>
            <a:lvl6pPr lvl="5">
              <a:spcBef>
                <a:spcPts val="0"/>
              </a:spcBef>
              <a:spcAft>
                <a:spcPts val="0"/>
              </a:spcAft>
              <a:buSzPts val="500"/>
              <a:buNone/>
              <a:defRPr/>
            </a:lvl6pPr>
            <a:lvl7pPr lvl="6">
              <a:spcBef>
                <a:spcPts val="0"/>
              </a:spcBef>
              <a:spcAft>
                <a:spcPts val="0"/>
              </a:spcAft>
              <a:buSzPts val="500"/>
              <a:buNone/>
              <a:defRPr/>
            </a:lvl7pPr>
            <a:lvl8pPr lvl="7">
              <a:spcBef>
                <a:spcPts val="0"/>
              </a:spcBef>
              <a:spcAft>
                <a:spcPts val="0"/>
              </a:spcAft>
              <a:buSzPts val="500"/>
              <a:buNone/>
              <a:defRPr/>
            </a:lvl8pPr>
            <a:lvl9pPr lvl="8">
              <a:spcBef>
                <a:spcPts val="0"/>
              </a:spcBef>
              <a:spcAft>
                <a:spcPts val="0"/>
              </a:spcAft>
              <a:buSzPts val="500"/>
              <a:buNone/>
              <a:defRPr/>
            </a:lvl9pPr>
          </a:lstStyle>
          <a:p/>
        </p:txBody>
      </p:sp>
      <p:sp>
        <p:nvSpPr>
          <p:cNvPr id="121" name="Google Shape;121;p24"/>
          <p:cNvSpPr txBox="1"/>
          <p:nvPr>
            <p:ph idx="1" type="body"/>
          </p:nvPr>
        </p:nvSpPr>
        <p:spPr>
          <a:xfrm rot="5400000">
            <a:off x="155088" y="107451"/>
            <a:ext cx="2145600" cy="2132100"/>
          </a:xfrm>
          <a:prstGeom prst="rect">
            <a:avLst/>
          </a:prstGeom>
          <a:noFill/>
          <a:ln>
            <a:noFill/>
          </a:ln>
        </p:spPr>
        <p:txBody>
          <a:bodyPr anchorCtr="0" anchor="t" bIns="16375" lIns="32750" spcFirstLastPara="1" rIns="32750" wrap="square" tIns="16375">
            <a:normAutofit/>
          </a:bodyPr>
          <a:lstStyle>
            <a:lvl1pPr indent="-266700" lvl="0" marL="457200" algn="l">
              <a:spcBef>
                <a:spcPts val="100"/>
              </a:spcBef>
              <a:spcAft>
                <a:spcPts val="0"/>
              </a:spcAft>
              <a:buClr>
                <a:schemeClr val="dk1"/>
              </a:buClr>
              <a:buSzPts val="600"/>
              <a:buChar char="•"/>
              <a:defRPr/>
            </a:lvl1pPr>
            <a:lvl2pPr indent="-266700" lvl="1" marL="914400" algn="l">
              <a:spcBef>
                <a:spcPts val="100"/>
              </a:spcBef>
              <a:spcAft>
                <a:spcPts val="0"/>
              </a:spcAft>
              <a:buClr>
                <a:schemeClr val="dk1"/>
              </a:buClr>
              <a:buSzPts val="600"/>
              <a:buChar char="–"/>
              <a:defRPr/>
            </a:lvl2pPr>
            <a:lvl3pPr indent="-266700" lvl="2" marL="1371600" algn="l">
              <a:spcBef>
                <a:spcPts val="100"/>
              </a:spcBef>
              <a:spcAft>
                <a:spcPts val="0"/>
              </a:spcAft>
              <a:buClr>
                <a:schemeClr val="dk1"/>
              </a:buClr>
              <a:buSzPts val="600"/>
              <a:buChar char="•"/>
              <a:defRPr/>
            </a:lvl3pPr>
            <a:lvl4pPr indent="-266700" lvl="3" marL="1828800" algn="l">
              <a:spcBef>
                <a:spcPts val="100"/>
              </a:spcBef>
              <a:spcAft>
                <a:spcPts val="0"/>
              </a:spcAft>
              <a:buClr>
                <a:schemeClr val="dk1"/>
              </a:buClr>
              <a:buSzPts val="600"/>
              <a:buChar char="–"/>
              <a:defRPr/>
            </a:lvl4pPr>
            <a:lvl5pPr indent="-266700" lvl="4" marL="2286000" algn="l">
              <a:spcBef>
                <a:spcPts val="100"/>
              </a:spcBef>
              <a:spcAft>
                <a:spcPts val="0"/>
              </a:spcAft>
              <a:buClr>
                <a:schemeClr val="dk1"/>
              </a:buClr>
              <a:buSzPts val="600"/>
              <a:buChar char="»"/>
              <a:defRPr/>
            </a:lvl5pPr>
            <a:lvl6pPr indent="-266700" lvl="5" marL="2743200" algn="l">
              <a:spcBef>
                <a:spcPts val="100"/>
              </a:spcBef>
              <a:spcAft>
                <a:spcPts val="0"/>
              </a:spcAft>
              <a:buClr>
                <a:schemeClr val="dk1"/>
              </a:buClr>
              <a:buSzPts val="600"/>
              <a:buChar char="•"/>
              <a:defRPr/>
            </a:lvl6pPr>
            <a:lvl7pPr indent="-266700" lvl="6" marL="3200400" algn="l">
              <a:spcBef>
                <a:spcPts val="100"/>
              </a:spcBef>
              <a:spcAft>
                <a:spcPts val="0"/>
              </a:spcAft>
              <a:buClr>
                <a:schemeClr val="dk1"/>
              </a:buClr>
              <a:buSzPts val="600"/>
              <a:buChar char="•"/>
              <a:defRPr/>
            </a:lvl7pPr>
            <a:lvl8pPr indent="-266700" lvl="7" marL="3657600" algn="l">
              <a:spcBef>
                <a:spcPts val="100"/>
              </a:spcBef>
              <a:spcAft>
                <a:spcPts val="0"/>
              </a:spcAft>
              <a:buClr>
                <a:schemeClr val="dk1"/>
              </a:buClr>
              <a:buSzPts val="600"/>
              <a:buChar char="•"/>
              <a:defRPr/>
            </a:lvl8pPr>
            <a:lvl9pPr indent="-266700" lvl="8" marL="4114800" algn="l">
              <a:spcBef>
                <a:spcPts val="100"/>
              </a:spcBef>
              <a:spcAft>
                <a:spcPts val="0"/>
              </a:spcAft>
              <a:buClr>
                <a:schemeClr val="dk1"/>
              </a:buClr>
              <a:buSzPts val="600"/>
              <a:buChar char="•"/>
              <a:defRPr/>
            </a:lvl9pPr>
          </a:lstStyle>
          <a:p/>
        </p:txBody>
      </p:sp>
      <p:sp>
        <p:nvSpPr>
          <p:cNvPr id="122" name="Google Shape;122;p24"/>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algn="l">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23" name="Google Shape;123;p24"/>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algn="ctr">
              <a:spcBef>
                <a:spcPts val="0"/>
              </a:spcBef>
              <a:spcAft>
                <a:spcPts val="0"/>
              </a:spcAft>
              <a:buSzPts val="500"/>
              <a:buNone/>
              <a:defRPr/>
            </a:lvl1pPr>
            <a:lvl2pPr lvl="1" algn="l">
              <a:spcBef>
                <a:spcPts val="0"/>
              </a:spcBef>
              <a:spcAft>
                <a:spcPts val="0"/>
              </a:spcAft>
              <a:buSzPts val="500"/>
              <a:buNone/>
              <a:defRPr/>
            </a:lvl2pPr>
            <a:lvl3pPr lvl="2" algn="l">
              <a:spcBef>
                <a:spcPts val="0"/>
              </a:spcBef>
              <a:spcAft>
                <a:spcPts val="0"/>
              </a:spcAft>
              <a:buSzPts val="500"/>
              <a:buNone/>
              <a:defRPr/>
            </a:lvl3pPr>
            <a:lvl4pPr lvl="3" algn="l">
              <a:spcBef>
                <a:spcPts val="0"/>
              </a:spcBef>
              <a:spcAft>
                <a:spcPts val="0"/>
              </a:spcAft>
              <a:buSzPts val="500"/>
              <a:buNone/>
              <a:defRPr/>
            </a:lvl4pPr>
            <a:lvl5pPr lvl="4" algn="l">
              <a:spcBef>
                <a:spcPts val="0"/>
              </a:spcBef>
              <a:spcAft>
                <a:spcPts val="0"/>
              </a:spcAft>
              <a:buSzPts val="500"/>
              <a:buNone/>
              <a:defRPr/>
            </a:lvl5pPr>
            <a:lvl6pPr lvl="5" algn="l">
              <a:spcBef>
                <a:spcPts val="0"/>
              </a:spcBef>
              <a:spcAft>
                <a:spcPts val="0"/>
              </a:spcAft>
              <a:buSzPts val="500"/>
              <a:buNone/>
              <a:defRPr/>
            </a:lvl6pPr>
            <a:lvl7pPr lvl="6" algn="l">
              <a:spcBef>
                <a:spcPts val="0"/>
              </a:spcBef>
              <a:spcAft>
                <a:spcPts val="0"/>
              </a:spcAft>
              <a:buSzPts val="500"/>
              <a:buNone/>
              <a:defRPr/>
            </a:lvl7pPr>
            <a:lvl8pPr lvl="7" algn="l">
              <a:spcBef>
                <a:spcPts val="0"/>
              </a:spcBef>
              <a:spcAft>
                <a:spcPts val="0"/>
              </a:spcAft>
              <a:buSzPts val="500"/>
              <a:buNone/>
              <a:defRPr/>
            </a:lvl8pPr>
            <a:lvl9pPr lvl="8" algn="l">
              <a:spcBef>
                <a:spcPts val="0"/>
              </a:spcBef>
              <a:spcAft>
                <a:spcPts val="0"/>
              </a:spcAft>
              <a:buSzPts val="500"/>
              <a:buNone/>
              <a:defRPr/>
            </a:lvl9pPr>
          </a:lstStyle>
          <a:p/>
        </p:txBody>
      </p:sp>
      <p:sp>
        <p:nvSpPr>
          <p:cNvPr id="124" name="Google Shape;124;p24"/>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161925" y="100701"/>
            <a:ext cx="2914800" cy="419100"/>
          </a:xfrm>
          <a:prstGeom prst="rect">
            <a:avLst/>
          </a:prstGeom>
          <a:noFill/>
          <a:ln>
            <a:noFill/>
          </a:ln>
        </p:spPr>
        <p:txBody>
          <a:bodyPr anchorCtr="0" anchor="ctr" bIns="16375" lIns="32750" spcFirstLastPara="1" rIns="32750" wrap="square" tIns="16375">
            <a:normAutofit/>
          </a:bodyPr>
          <a:lstStyle>
            <a:lvl1pPr lvl="0" marR="0" algn="ctr">
              <a:spcBef>
                <a:spcPts val="0"/>
              </a:spcBef>
              <a:spcAft>
                <a:spcPts val="0"/>
              </a:spcAft>
              <a:buClr>
                <a:schemeClr val="dk1"/>
              </a:buClr>
              <a:buSzPts val="1600"/>
              <a:buFont typeface="Calibri"/>
              <a:buNone/>
              <a:defRPr b="0" i="0" sz="1600" u="none" cap="none" strike="noStrike">
                <a:solidFill>
                  <a:schemeClr val="dk1"/>
                </a:solidFill>
                <a:latin typeface="Calibri"/>
                <a:ea typeface="Calibri"/>
                <a:cs typeface="Calibri"/>
                <a:sym typeface="Calibri"/>
              </a:defRPr>
            </a:lvl1pPr>
            <a:lvl2pPr lvl="1">
              <a:spcBef>
                <a:spcPts val="0"/>
              </a:spcBef>
              <a:spcAft>
                <a:spcPts val="0"/>
              </a:spcAft>
              <a:buSzPts val="500"/>
              <a:buNone/>
              <a:defRPr sz="600"/>
            </a:lvl2pPr>
            <a:lvl3pPr lvl="2">
              <a:spcBef>
                <a:spcPts val="0"/>
              </a:spcBef>
              <a:spcAft>
                <a:spcPts val="0"/>
              </a:spcAft>
              <a:buSzPts val="500"/>
              <a:buNone/>
              <a:defRPr sz="600"/>
            </a:lvl3pPr>
            <a:lvl4pPr lvl="3">
              <a:spcBef>
                <a:spcPts val="0"/>
              </a:spcBef>
              <a:spcAft>
                <a:spcPts val="0"/>
              </a:spcAft>
              <a:buSzPts val="500"/>
              <a:buNone/>
              <a:defRPr sz="600"/>
            </a:lvl4pPr>
            <a:lvl5pPr lvl="4">
              <a:spcBef>
                <a:spcPts val="0"/>
              </a:spcBef>
              <a:spcAft>
                <a:spcPts val="0"/>
              </a:spcAft>
              <a:buSzPts val="500"/>
              <a:buNone/>
              <a:defRPr sz="600"/>
            </a:lvl5pPr>
            <a:lvl6pPr lvl="5">
              <a:spcBef>
                <a:spcPts val="0"/>
              </a:spcBef>
              <a:spcAft>
                <a:spcPts val="0"/>
              </a:spcAft>
              <a:buSzPts val="500"/>
              <a:buNone/>
              <a:defRPr sz="600"/>
            </a:lvl6pPr>
            <a:lvl7pPr lvl="6">
              <a:spcBef>
                <a:spcPts val="0"/>
              </a:spcBef>
              <a:spcAft>
                <a:spcPts val="0"/>
              </a:spcAft>
              <a:buSzPts val="500"/>
              <a:buNone/>
              <a:defRPr sz="600"/>
            </a:lvl7pPr>
            <a:lvl8pPr lvl="7">
              <a:spcBef>
                <a:spcPts val="0"/>
              </a:spcBef>
              <a:spcAft>
                <a:spcPts val="0"/>
              </a:spcAft>
              <a:buSzPts val="500"/>
              <a:buNone/>
              <a:defRPr sz="600"/>
            </a:lvl8pPr>
            <a:lvl9pPr lvl="8">
              <a:spcBef>
                <a:spcPts val="0"/>
              </a:spcBef>
              <a:spcAft>
                <a:spcPts val="0"/>
              </a:spcAft>
              <a:buSzPts val="500"/>
              <a:buNone/>
              <a:defRPr sz="600"/>
            </a:lvl9pPr>
          </a:lstStyle>
          <a:p/>
        </p:txBody>
      </p:sp>
      <p:sp>
        <p:nvSpPr>
          <p:cNvPr id="52" name="Google Shape;52;p13"/>
          <p:cNvSpPr txBox="1"/>
          <p:nvPr>
            <p:ph idx="1" type="body"/>
          </p:nvPr>
        </p:nvSpPr>
        <p:spPr>
          <a:xfrm>
            <a:off x="161925" y="586740"/>
            <a:ext cx="2914800" cy="1659600"/>
          </a:xfrm>
          <a:prstGeom prst="rect">
            <a:avLst/>
          </a:prstGeom>
          <a:noFill/>
          <a:ln>
            <a:noFill/>
          </a:ln>
        </p:spPr>
        <p:txBody>
          <a:bodyPr anchorCtr="0" anchor="t" bIns="16375" lIns="32750" spcFirstLastPara="1" rIns="32750" wrap="square" tIns="16375">
            <a:normAutofit/>
          </a:bodyPr>
          <a:lstStyle>
            <a:lvl1pPr indent="-298450" lvl="0" marL="457200" marR="0" algn="l">
              <a:spcBef>
                <a:spcPts val="200"/>
              </a:spcBef>
              <a:spcAft>
                <a:spcPts val="0"/>
              </a:spcAft>
              <a:buClr>
                <a:schemeClr val="dk1"/>
              </a:buClr>
              <a:buSzPts val="1100"/>
              <a:buFont typeface="Arial"/>
              <a:buChar char="•"/>
              <a:defRPr b="0" i="0" sz="1100" u="none" cap="none" strike="noStrike">
                <a:solidFill>
                  <a:schemeClr val="dk1"/>
                </a:solidFill>
                <a:latin typeface="Calibri"/>
                <a:ea typeface="Calibri"/>
                <a:cs typeface="Calibri"/>
                <a:sym typeface="Calibri"/>
              </a:defRPr>
            </a:lvl1pPr>
            <a:lvl2pPr indent="-292100" lvl="1" marL="914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2pPr>
            <a:lvl3pPr indent="-285750" lvl="2" marL="1371600" marR="0" algn="l">
              <a:spcBef>
                <a:spcPts val="200"/>
              </a:spcBef>
              <a:spcAft>
                <a:spcPts val="0"/>
              </a:spcAft>
              <a:buClr>
                <a:schemeClr val="dk1"/>
              </a:buClr>
              <a:buSzPts val="900"/>
              <a:buFont typeface="Arial"/>
              <a:buChar char="•"/>
              <a:defRPr b="0" i="0" sz="900" u="none" cap="none" strike="noStrike">
                <a:solidFill>
                  <a:schemeClr val="dk1"/>
                </a:solidFill>
                <a:latin typeface="Calibri"/>
                <a:ea typeface="Calibri"/>
                <a:cs typeface="Calibri"/>
                <a:sym typeface="Calibri"/>
              </a:defRPr>
            </a:lvl3pPr>
            <a:lvl4pPr indent="-273050" lvl="3" marL="1828800" marR="0" algn="l">
              <a:spcBef>
                <a:spcPts val="100"/>
              </a:spcBef>
              <a:spcAft>
                <a:spcPts val="0"/>
              </a:spcAft>
              <a:buClr>
                <a:schemeClr val="dk1"/>
              </a:buClr>
              <a:buSzPts val="700"/>
              <a:buFont typeface="Arial"/>
              <a:buChar char="–"/>
              <a:defRPr b="0" i="0" sz="700" u="none" cap="none" strike="noStrike">
                <a:solidFill>
                  <a:schemeClr val="dk1"/>
                </a:solidFill>
                <a:latin typeface="Calibri"/>
                <a:ea typeface="Calibri"/>
                <a:cs typeface="Calibri"/>
                <a:sym typeface="Calibri"/>
              </a:defRPr>
            </a:lvl4pPr>
            <a:lvl5pPr indent="-273050" lvl="4" marL="2286000" marR="0" algn="l">
              <a:spcBef>
                <a:spcPts val="100"/>
              </a:spcBef>
              <a:spcAft>
                <a:spcPts val="0"/>
              </a:spcAft>
              <a:buClr>
                <a:schemeClr val="dk1"/>
              </a:buClr>
              <a:buSzPts val="700"/>
              <a:buFont typeface="Arial"/>
              <a:buChar char="»"/>
              <a:defRPr b="0" i="0" sz="700" u="none" cap="none" strike="noStrike">
                <a:solidFill>
                  <a:schemeClr val="dk1"/>
                </a:solidFill>
                <a:latin typeface="Calibri"/>
                <a:ea typeface="Calibri"/>
                <a:cs typeface="Calibri"/>
                <a:sym typeface="Calibri"/>
              </a:defRPr>
            </a:lvl5pPr>
            <a:lvl6pPr indent="-273050" lvl="5" marL="2743200" marR="0" algn="l">
              <a:spcBef>
                <a:spcPts val="100"/>
              </a:spcBef>
              <a:spcAft>
                <a:spcPts val="0"/>
              </a:spcAft>
              <a:buClr>
                <a:schemeClr val="dk1"/>
              </a:buClr>
              <a:buSzPts val="700"/>
              <a:buFont typeface="Arial"/>
              <a:buChar char="•"/>
              <a:defRPr b="0" i="0" sz="700" u="none" cap="none" strike="noStrike">
                <a:solidFill>
                  <a:schemeClr val="dk1"/>
                </a:solidFill>
                <a:latin typeface="Calibri"/>
                <a:ea typeface="Calibri"/>
                <a:cs typeface="Calibri"/>
                <a:sym typeface="Calibri"/>
              </a:defRPr>
            </a:lvl6pPr>
            <a:lvl7pPr indent="-273050" lvl="6" marL="3200400" marR="0" algn="l">
              <a:spcBef>
                <a:spcPts val="100"/>
              </a:spcBef>
              <a:spcAft>
                <a:spcPts val="0"/>
              </a:spcAft>
              <a:buClr>
                <a:schemeClr val="dk1"/>
              </a:buClr>
              <a:buSzPts val="700"/>
              <a:buFont typeface="Arial"/>
              <a:buChar char="•"/>
              <a:defRPr b="0" i="0" sz="700" u="none" cap="none" strike="noStrike">
                <a:solidFill>
                  <a:schemeClr val="dk1"/>
                </a:solidFill>
                <a:latin typeface="Calibri"/>
                <a:ea typeface="Calibri"/>
                <a:cs typeface="Calibri"/>
                <a:sym typeface="Calibri"/>
              </a:defRPr>
            </a:lvl7pPr>
            <a:lvl8pPr indent="-273050" lvl="7" marL="3657600" marR="0" algn="l">
              <a:spcBef>
                <a:spcPts val="100"/>
              </a:spcBef>
              <a:spcAft>
                <a:spcPts val="0"/>
              </a:spcAft>
              <a:buClr>
                <a:schemeClr val="dk1"/>
              </a:buClr>
              <a:buSzPts val="700"/>
              <a:buFont typeface="Arial"/>
              <a:buChar char="•"/>
              <a:defRPr b="0" i="0" sz="700" u="none" cap="none" strike="noStrike">
                <a:solidFill>
                  <a:schemeClr val="dk1"/>
                </a:solidFill>
                <a:latin typeface="Calibri"/>
                <a:ea typeface="Calibri"/>
                <a:cs typeface="Calibri"/>
                <a:sym typeface="Calibri"/>
              </a:defRPr>
            </a:lvl8pPr>
            <a:lvl9pPr indent="-273050" lvl="8" marL="4114800" marR="0" algn="l">
              <a:spcBef>
                <a:spcPts val="100"/>
              </a:spcBef>
              <a:spcAft>
                <a:spcPts val="0"/>
              </a:spcAft>
              <a:buClr>
                <a:schemeClr val="dk1"/>
              </a:buClr>
              <a:buSzPts val="700"/>
              <a:buFont typeface="Arial"/>
              <a:buChar char="•"/>
              <a:defRPr b="0" i="0" sz="7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161925" y="2330662"/>
            <a:ext cx="755700" cy="133800"/>
          </a:xfrm>
          <a:prstGeom prst="rect">
            <a:avLst/>
          </a:prstGeom>
          <a:noFill/>
          <a:ln>
            <a:noFill/>
          </a:ln>
        </p:spPr>
        <p:txBody>
          <a:bodyPr anchorCtr="0" anchor="ctr" bIns="16375" lIns="32750" spcFirstLastPara="1" rIns="32750" wrap="square" tIns="16375">
            <a:noAutofit/>
          </a:bodyPr>
          <a:lstStyle>
            <a:lvl1pPr lvl="0" marR="0" algn="l">
              <a:spcBef>
                <a:spcPts val="0"/>
              </a:spcBef>
              <a:spcAft>
                <a:spcPts val="0"/>
              </a:spcAft>
              <a:buSzPts val="500"/>
              <a:buNone/>
              <a:defRPr b="0" i="0" sz="400" u="none" cap="none" strike="noStrike">
                <a:solidFill>
                  <a:srgbClr val="888888"/>
                </a:solidFill>
                <a:latin typeface="Calibri"/>
                <a:ea typeface="Calibri"/>
                <a:cs typeface="Calibri"/>
                <a:sym typeface="Calibri"/>
              </a:defRPr>
            </a:lvl1pPr>
            <a:lvl2pPr lvl="1"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2pPr>
            <a:lvl3pPr lvl="2"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3pPr>
            <a:lvl4pPr lvl="3"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4pPr>
            <a:lvl5pPr lvl="4"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5pPr>
            <a:lvl6pPr lvl="5"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6pPr>
            <a:lvl7pPr lvl="6"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7pPr>
            <a:lvl8pPr lvl="7"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8pPr>
            <a:lvl9pPr lvl="8"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106488" y="2330662"/>
            <a:ext cx="1025400" cy="133800"/>
          </a:xfrm>
          <a:prstGeom prst="rect">
            <a:avLst/>
          </a:prstGeom>
          <a:noFill/>
          <a:ln>
            <a:noFill/>
          </a:ln>
        </p:spPr>
        <p:txBody>
          <a:bodyPr anchorCtr="0" anchor="ctr" bIns="16375" lIns="32750" spcFirstLastPara="1" rIns="32750" wrap="square" tIns="16375">
            <a:noAutofit/>
          </a:bodyPr>
          <a:lstStyle>
            <a:lvl1pPr lvl="0" marR="0" algn="ctr">
              <a:spcBef>
                <a:spcPts val="0"/>
              </a:spcBef>
              <a:spcAft>
                <a:spcPts val="0"/>
              </a:spcAft>
              <a:buSzPts val="500"/>
              <a:buNone/>
              <a:defRPr b="0" i="0" sz="400" u="none" cap="none" strike="noStrike">
                <a:solidFill>
                  <a:srgbClr val="888888"/>
                </a:solidFill>
                <a:latin typeface="Calibri"/>
                <a:ea typeface="Calibri"/>
                <a:cs typeface="Calibri"/>
                <a:sym typeface="Calibri"/>
              </a:defRPr>
            </a:lvl1pPr>
            <a:lvl2pPr lvl="1"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2pPr>
            <a:lvl3pPr lvl="2"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3pPr>
            <a:lvl4pPr lvl="3"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4pPr>
            <a:lvl5pPr lvl="4"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5pPr>
            <a:lvl6pPr lvl="5"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6pPr>
            <a:lvl7pPr lvl="6"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7pPr>
            <a:lvl8pPr lvl="7"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8pPr>
            <a:lvl9pPr lvl="8" marR="0" algn="l">
              <a:spcBef>
                <a:spcPts val="0"/>
              </a:spcBef>
              <a:spcAft>
                <a:spcPts val="0"/>
              </a:spcAft>
              <a:buSzPts val="500"/>
              <a:buNone/>
              <a:defRPr b="0" i="0" sz="6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2320925" y="2330662"/>
            <a:ext cx="755700" cy="133800"/>
          </a:xfrm>
          <a:prstGeom prst="rect">
            <a:avLst/>
          </a:prstGeom>
          <a:noFill/>
          <a:ln>
            <a:noFill/>
          </a:ln>
        </p:spPr>
        <p:txBody>
          <a:bodyPr anchorCtr="0" anchor="ctr" bIns="16375" lIns="32750" spcFirstLastPara="1" rIns="32750" wrap="square" tIns="16375">
            <a:noAutofit/>
          </a:bodyPr>
          <a:lstStyle>
            <a:lvl1pPr indent="0" lvl="0" marL="0" marR="0" algn="r">
              <a:spcBef>
                <a:spcPts val="0"/>
              </a:spcBef>
              <a:buNone/>
              <a:defRPr b="0" i="0" sz="400" u="none" cap="none" strike="noStrike">
                <a:solidFill>
                  <a:srgbClr val="888888"/>
                </a:solidFill>
                <a:latin typeface="Calibri"/>
                <a:ea typeface="Calibri"/>
                <a:cs typeface="Calibri"/>
                <a:sym typeface="Calibri"/>
              </a:defRPr>
            </a:lvl1pPr>
            <a:lvl2pPr indent="0" lvl="1" marL="0" marR="0" algn="r">
              <a:spcBef>
                <a:spcPts val="0"/>
              </a:spcBef>
              <a:buNone/>
              <a:defRPr b="0" i="0" sz="400" u="none" cap="none" strike="noStrike">
                <a:solidFill>
                  <a:srgbClr val="888888"/>
                </a:solidFill>
                <a:latin typeface="Calibri"/>
                <a:ea typeface="Calibri"/>
                <a:cs typeface="Calibri"/>
                <a:sym typeface="Calibri"/>
              </a:defRPr>
            </a:lvl2pPr>
            <a:lvl3pPr indent="0" lvl="2" marL="0" marR="0" algn="r">
              <a:spcBef>
                <a:spcPts val="0"/>
              </a:spcBef>
              <a:buNone/>
              <a:defRPr b="0" i="0" sz="400" u="none" cap="none" strike="noStrike">
                <a:solidFill>
                  <a:srgbClr val="888888"/>
                </a:solidFill>
                <a:latin typeface="Calibri"/>
                <a:ea typeface="Calibri"/>
                <a:cs typeface="Calibri"/>
                <a:sym typeface="Calibri"/>
              </a:defRPr>
            </a:lvl3pPr>
            <a:lvl4pPr indent="0" lvl="3" marL="0" marR="0" algn="r">
              <a:spcBef>
                <a:spcPts val="0"/>
              </a:spcBef>
              <a:buNone/>
              <a:defRPr b="0" i="0" sz="400" u="none" cap="none" strike="noStrike">
                <a:solidFill>
                  <a:srgbClr val="888888"/>
                </a:solidFill>
                <a:latin typeface="Calibri"/>
                <a:ea typeface="Calibri"/>
                <a:cs typeface="Calibri"/>
                <a:sym typeface="Calibri"/>
              </a:defRPr>
            </a:lvl4pPr>
            <a:lvl5pPr indent="0" lvl="4" marL="0" marR="0" algn="r">
              <a:spcBef>
                <a:spcPts val="0"/>
              </a:spcBef>
              <a:buNone/>
              <a:defRPr b="0" i="0" sz="400" u="none" cap="none" strike="noStrike">
                <a:solidFill>
                  <a:srgbClr val="888888"/>
                </a:solidFill>
                <a:latin typeface="Calibri"/>
                <a:ea typeface="Calibri"/>
                <a:cs typeface="Calibri"/>
                <a:sym typeface="Calibri"/>
              </a:defRPr>
            </a:lvl5pPr>
            <a:lvl6pPr indent="0" lvl="5" marL="0" marR="0" algn="r">
              <a:spcBef>
                <a:spcPts val="0"/>
              </a:spcBef>
              <a:buNone/>
              <a:defRPr b="0" i="0" sz="400" u="none" cap="none" strike="noStrike">
                <a:solidFill>
                  <a:srgbClr val="888888"/>
                </a:solidFill>
                <a:latin typeface="Calibri"/>
                <a:ea typeface="Calibri"/>
                <a:cs typeface="Calibri"/>
                <a:sym typeface="Calibri"/>
              </a:defRPr>
            </a:lvl6pPr>
            <a:lvl7pPr indent="0" lvl="6" marL="0" marR="0" algn="r">
              <a:spcBef>
                <a:spcPts val="0"/>
              </a:spcBef>
              <a:buNone/>
              <a:defRPr b="0" i="0" sz="400" u="none" cap="none" strike="noStrike">
                <a:solidFill>
                  <a:srgbClr val="888888"/>
                </a:solidFill>
                <a:latin typeface="Calibri"/>
                <a:ea typeface="Calibri"/>
                <a:cs typeface="Calibri"/>
                <a:sym typeface="Calibri"/>
              </a:defRPr>
            </a:lvl7pPr>
            <a:lvl8pPr indent="0" lvl="7" marL="0" marR="0" algn="r">
              <a:spcBef>
                <a:spcPts val="0"/>
              </a:spcBef>
              <a:buNone/>
              <a:defRPr b="0" i="0" sz="400" u="none" cap="none" strike="noStrike">
                <a:solidFill>
                  <a:srgbClr val="888888"/>
                </a:solidFill>
                <a:latin typeface="Calibri"/>
                <a:ea typeface="Calibri"/>
                <a:cs typeface="Calibri"/>
                <a:sym typeface="Calibri"/>
              </a:defRPr>
            </a:lvl8pPr>
            <a:lvl9pPr indent="0" lvl="8" marL="0" marR="0" algn="r">
              <a:spcBef>
                <a:spcPts val="0"/>
              </a:spcBef>
              <a:buNone/>
              <a:defRPr b="0" i="0" sz="4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4.png"/><Relationship Id="rId7" Type="http://schemas.openxmlformats.org/officeDocument/2006/relationships/image" Target="../media/image15.png"/><Relationship Id="rId8" Type="http://schemas.openxmlformats.org/officeDocument/2006/relationships/image" Target="../media/image5.png"/></Relationships>
</file>

<file path=ppt/slides/_rels/slide2.xml.rels><?xml version="1.0" encoding="UTF-8" standalone="yes"?><Relationships xmlns="http://schemas.openxmlformats.org/package/2006/relationships"><Relationship Id="rId11" Type="http://schemas.openxmlformats.org/officeDocument/2006/relationships/hyperlink" Target="https://www.mountvernon.org/library/digitalhistory/digital-encyclopedia/article/first-continental-congress" TargetMode="External"/><Relationship Id="rId10" Type="http://schemas.openxmlformats.org/officeDocument/2006/relationships/hyperlink" Target="https://www.mountvernon.org/library/digitalhistory/digital-encyclopedia/article/the-coercive-intolerable-acts-of-1774" TargetMode="External"/><Relationship Id="rId13" Type="http://schemas.openxmlformats.org/officeDocument/2006/relationships/hyperlink" Target="https://www.archives.gov/founding-docs/declaration-history" TargetMode="External"/><Relationship Id="rId12" Type="http://schemas.openxmlformats.org/officeDocument/2006/relationships/hyperlink" Target="https://www.battlefields.org/learn/articles/lexington-and-concord-shot-heard-round-world"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hyperlink" Target="https://ed.ted.com/lessons/the-story-behind-the-boston-tea-party-ben-labaree" TargetMode="External"/><Relationship Id="rId5" Type="http://schemas.openxmlformats.org/officeDocument/2006/relationships/hyperlink" Target="https://history.state.gov/milestones/1750-1775/french-indian-war" TargetMode="External"/><Relationship Id="rId6" Type="http://schemas.openxmlformats.org/officeDocument/2006/relationships/hyperlink" Target="https://www.gilderlehrman.org/history-resources/spotlight-primary-source/stamp-act-1765" TargetMode="External"/><Relationship Id="rId7" Type="http://schemas.openxmlformats.org/officeDocument/2006/relationships/hyperlink" Target="https://www.battlefields.org/learn/articles/townshend-revenue-act" TargetMode="External"/><Relationship Id="rId8" Type="http://schemas.openxmlformats.org/officeDocument/2006/relationships/hyperlink" Target="https://www.nps.gov/articles/000/boston-massacre.ht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3.png"/><Relationship Id="rId9" Type="http://schemas.openxmlformats.org/officeDocument/2006/relationships/image" Target="../media/image16.png"/><Relationship Id="rId5" Type="http://schemas.openxmlformats.org/officeDocument/2006/relationships/image" Target="../media/image10.png"/><Relationship Id="rId6" Type="http://schemas.openxmlformats.org/officeDocument/2006/relationships/image" Target="../media/image17.png"/><Relationship Id="rId7" Type="http://schemas.openxmlformats.org/officeDocument/2006/relationships/image" Target="../media/image14.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pic>
        <p:nvPicPr>
          <p:cNvPr id="129" name="Google Shape;129;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0" name="Google Shape;130;p25"/>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4: The American Revolution (1754-1783)</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Road to Revolution Timeline Project</a:t>
            </a:r>
            <a:endParaRPr sz="2200">
              <a:solidFill>
                <a:schemeClr val="dk1"/>
              </a:solidFill>
              <a:latin typeface="Inter Medium"/>
              <a:ea typeface="Inter Medium"/>
              <a:cs typeface="Inter Medium"/>
              <a:sym typeface="Inter Medium"/>
            </a:endParaRPr>
          </a:p>
        </p:txBody>
      </p:sp>
      <p:pic>
        <p:nvPicPr>
          <p:cNvPr id="131" name="Google Shape;131;p25"/>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32" name="Google Shape;132;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3" name="Google Shape;133;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4" name="Google Shape;134;p25"/>
          <p:cNvGraphicFramePr/>
          <p:nvPr/>
        </p:nvGraphicFramePr>
        <p:xfrm>
          <a:off x="952500" y="7482700"/>
          <a:ext cx="3000000" cy="3000000"/>
        </p:xfrm>
        <a:graphic>
          <a:graphicData uri="http://schemas.openxmlformats.org/drawingml/2006/table">
            <a:tbl>
              <a:tblPr>
                <a:noFill/>
                <a:tableStyleId>{174E7760-537B-4794-AAEA-07A59D41C632}</a:tableStyleId>
              </a:tblPr>
              <a:tblGrid>
                <a:gridCol w="2933700"/>
                <a:gridCol w="2933700"/>
              </a:tblGrid>
              <a:tr h="44902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
        <p:nvSpPr>
          <p:cNvPr id="135" name="Google Shape;135;p25"/>
          <p:cNvSpPr txBox="1"/>
          <p:nvPr/>
        </p:nvSpPr>
        <p:spPr>
          <a:xfrm>
            <a:off x="2135625" y="7087175"/>
            <a:ext cx="3815700" cy="30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Group Member Names</a:t>
            </a:r>
            <a:endParaRPr b="1" sz="1800">
              <a:solidFill>
                <a:schemeClr val="dk1"/>
              </a:solidFill>
              <a:latin typeface="Halant"/>
              <a:ea typeface="Halant"/>
              <a:cs typeface="Halant"/>
              <a:sym typeface="Halant"/>
            </a:endParaRPr>
          </a:p>
        </p:txBody>
      </p:sp>
      <p:sp>
        <p:nvSpPr>
          <p:cNvPr id="136" name="Google Shape;136;p25"/>
          <p:cNvSpPr txBox="1"/>
          <p:nvPr/>
        </p:nvSpPr>
        <p:spPr>
          <a:xfrm>
            <a:off x="423000" y="3725400"/>
            <a:ext cx="6926400" cy="3384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Your Timeline Must Include:</a:t>
            </a:r>
            <a:endParaRPr b="1" sz="1800">
              <a:solidFill>
                <a:schemeClr val="dk1"/>
              </a:solidFill>
              <a:latin typeface="Halant"/>
              <a:ea typeface="Halant"/>
              <a:cs typeface="Halant"/>
              <a:sym typeface="Halant"/>
            </a:endParaRPr>
          </a:p>
          <a:p>
            <a:pPr indent="-311150" lvl="0" marL="457200" rtl="0" algn="l">
              <a:spcBef>
                <a:spcPts val="0"/>
              </a:spcBef>
              <a:spcAft>
                <a:spcPts val="0"/>
              </a:spcAft>
              <a:buClr>
                <a:schemeClr val="dk1"/>
              </a:buClr>
              <a:buSzPts val="1300"/>
              <a:buFont typeface="Inter"/>
              <a:buChar char="●"/>
            </a:pPr>
            <a:r>
              <a:rPr lang="en" sz="1200">
                <a:solidFill>
                  <a:schemeClr val="dk1"/>
                </a:solidFill>
                <a:latin typeface="Inter"/>
                <a:ea typeface="Inter"/>
                <a:cs typeface="Inter"/>
                <a:sym typeface="Inter"/>
              </a:rPr>
              <a:t>A contextualization statement (3-4 sentences) at the top that effectively provides the setting for the various causes in the timeline.</a:t>
            </a:r>
            <a:endParaRPr sz="1200">
              <a:solidFill>
                <a:schemeClr val="dk1"/>
              </a:solidFill>
              <a:latin typeface="Inter"/>
              <a:ea typeface="Inter"/>
              <a:cs typeface="Inter"/>
              <a:sym typeface="Inter"/>
            </a:endParaRPr>
          </a:p>
          <a:p>
            <a:pPr indent="-311150" lvl="0" marL="457200" rtl="0" algn="l">
              <a:spcBef>
                <a:spcPts val="1000"/>
              </a:spcBef>
              <a:spcAft>
                <a:spcPts val="0"/>
              </a:spcAft>
              <a:buClr>
                <a:schemeClr val="dk1"/>
              </a:buClr>
              <a:buSzPts val="1300"/>
              <a:buFont typeface="Inter"/>
              <a:buChar char="●"/>
            </a:pPr>
            <a:r>
              <a:rPr lang="en" sz="1200">
                <a:solidFill>
                  <a:schemeClr val="dk1"/>
                </a:solidFill>
                <a:latin typeface="Inter"/>
                <a:ea typeface="Inter"/>
                <a:cs typeface="Inter"/>
                <a:sym typeface="Inter"/>
              </a:rPr>
              <a:t>Accurately located dates (i.e. if you are making a mark for each year, then place all years 1 inch apart, or 2 inches apart)  *</a:t>
            </a:r>
            <a:r>
              <a:rPr lang="en" sz="1000">
                <a:solidFill>
                  <a:schemeClr val="dk1"/>
                </a:solidFill>
                <a:latin typeface="Inter"/>
                <a:ea typeface="Inter"/>
                <a:cs typeface="Inter"/>
                <a:sym typeface="Inter"/>
              </a:rPr>
              <a:t>All timelines should start at the year 1763, so for the French and Indian War simply write that the war lasted 1754-1763, while starting the event at 1763.</a:t>
            </a:r>
            <a:endParaRPr sz="10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All 6 events must be labeled clearly with the appropriate dates, accompanied by a visual (either printed or hand drawn) to depict the event.</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Three of the events must have a CER paragraph description of the event </a:t>
            </a:r>
            <a:r>
              <a:rPr i="1" lang="en" sz="1200">
                <a:solidFill>
                  <a:schemeClr val="dk1"/>
                </a:solidFill>
                <a:latin typeface="Inter"/>
                <a:ea typeface="Inter"/>
                <a:cs typeface="Inter"/>
                <a:sym typeface="Inter"/>
              </a:rPr>
              <a:t>and why </a:t>
            </a:r>
            <a:r>
              <a:rPr lang="en" sz="1200">
                <a:solidFill>
                  <a:schemeClr val="dk1"/>
                </a:solidFill>
                <a:latin typeface="Inter"/>
                <a:ea typeface="Inter"/>
                <a:cs typeface="Inter"/>
                <a:sym typeface="Inter"/>
              </a:rPr>
              <a:t>the event was a major cause of the Revolution </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The other three events can be described with a three sentence summary.</a:t>
            </a:r>
            <a:endParaRPr sz="1200">
              <a:solidFill>
                <a:schemeClr val="dk1"/>
              </a:solidFill>
              <a:latin typeface="Inter"/>
              <a:ea typeface="Inter"/>
              <a:cs typeface="Inter"/>
              <a:sym typeface="Inter"/>
            </a:endParaRPr>
          </a:p>
          <a:p>
            <a:pPr indent="-304800" lvl="0" marL="457200" rtl="0" algn="l">
              <a:spcBef>
                <a:spcPts val="1000"/>
              </a:spcBef>
              <a:spcAft>
                <a:spcPts val="1000"/>
              </a:spcAft>
              <a:buClr>
                <a:schemeClr val="dk1"/>
              </a:buClr>
              <a:buSzPts val="1200"/>
              <a:buFont typeface="Inter"/>
              <a:buChar char="●"/>
            </a:pPr>
            <a:r>
              <a:rPr lang="en" sz="1200">
                <a:solidFill>
                  <a:schemeClr val="dk1"/>
                </a:solidFill>
                <a:latin typeface="Inter"/>
                <a:ea typeface="Inter"/>
                <a:cs typeface="Inter"/>
                <a:sym typeface="Inter"/>
              </a:rPr>
              <a:t>Demonstrate which events you both think are the MOST influential in causing the American Revolution. </a:t>
            </a:r>
            <a:r>
              <a:rPr lang="en" sz="1000">
                <a:solidFill>
                  <a:schemeClr val="dk1"/>
                </a:solidFill>
                <a:latin typeface="Inter"/>
                <a:ea typeface="Inter"/>
                <a:cs typeface="Inter"/>
                <a:sym typeface="Inter"/>
              </a:rPr>
              <a:t>(Be creative! Maybe more important events are bigger, or in bold, or extra color, etc.)</a:t>
            </a:r>
            <a:endParaRPr sz="1200">
              <a:solidFill>
                <a:schemeClr val="dk1"/>
              </a:solidFill>
              <a:latin typeface="Inter"/>
              <a:ea typeface="Inter"/>
              <a:cs typeface="Inter"/>
              <a:sym typeface="Inter"/>
            </a:endParaRPr>
          </a:p>
        </p:txBody>
      </p:sp>
      <p:sp>
        <p:nvSpPr>
          <p:cNvPr id="137" name="Google Shape;137;p25"/>
          <p:cNvSpPr txBox="1"/>
          <p:nvPr/>
        </p:nvSpPr>
        <p:spPr>
          <a:xfrm>
            <a:off x="1041350" y="996313"/>
            <a:ext cx="5689800" cy="12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For this project, you will be creating a timeline of 6 major events that </a:t>
            </a:r>
            <a:r>
              <a:rPr lang="en" sz="1200">
                <a:solidFill>
                  <a:schemeClr val="dk1"/>
                </a:solidFill>
                <a:latin typeface="Inter"/>
                <a:ea typeface="Inter"/>
                <a:cs typeface="Inter"/>
                <a:sym typeface="Inter"/>
              </a:rPr>
              <a:t>caused</a:t>
            </a:r>
            <a:r>
              <a:rPr lang="en" sz="1200">
                <a:solidFill>
                  <a:schemeClr val="dk1"/>
                </a:solidFill>
                <a:latin typeface="Inter"/>
                <a:ea typeface="Inter"/>
                <a:cs typeface="Inter"/>
                <a:sym typeface="Inter"/>
              </a:rPr>
              <a:t> the American Revolution. Student pairs will conduct research on 6 of the 10 events listed on the next page and create a visual timeline from 1763-1776.</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Every pair must include the French and Indian War as the first cause and the Declaration of Independence as the last cause. Groups can choose any other four events from the </a:t>
            </a:r>
            <a:r>
              <a:rPr lang="en" sz="1200">
                <a:solidFill>
                  <a:schemeClr val="dk1"/>
                </a:solidFill>
                <a:latin typeface="Inter"/>
                <a:ea typeface="Inter"/>
                <a:cs typeface="Inter"/>
                <a:sym typeface="Inter"/>
              </a:rPr>
              <a:t>list</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p:txBody>
      </p:sp>
      <p:pic>
        <p:nvPicPr>
          <p:cNvPr id="138" name="Google Shape;138;p25"/>
          <p:cNvPicPr preferRelativeResize="0"/>
          <p:nvPr/>
        </p:nvPicPr>
        <p:blipFill rotWithShape="1">
          <a:blip r:embed="rId5">
            <a:alphaModFix/>
          </a:blip>
          <a:srcRect b="51463" l="0" r="0" t="0"/>
          <a:stretch/>
        </p:blipFill>
        <p:spPr>
          <a:xfrm>
            <a:off x="445763" y="2473837"/>
            <a:ext cx="2041551" cy="1221051"/>
          </a:xfrm>
          <a:prstGeom prst="rect">
            <a:avLst/>
          </a:prstGeom>
          <a:noFill/>
          <a:ln>
            <a:noFill/>
          </a:ln>
        </p:spPr>
      </p:pic>
      <p:pic>
        <p:nvPicPr>
          <p:cNvPr id="139" name="Google Shape;139;p25"/>
          <p:cNvPicPr preferRelativeResize="0"/>
          <p:nvPr/>
        </p:nvPicPr>
        <p:blipFill>
          <a:blip r:embed="rId6">
            <a:alphaModFix/>
          </a:blip>
          <a:stretch>
            <a:fillRect/>
          </a:stretch>
        </p:blipFill>
        <p:spPr>
          <a:xfrm>
            <a:off x="2639713" y="2473837"/>
            <a:ext cx="2130079" cy="1221050"/>
          </a:xfrm>
          <a:prstGeom prst="rect">
            <a:avLst/>
          </a:prstGeom>
          <a:noFill/>
          <a:ln>
            <a:noFill/>
          </a:ln>
        </p:spPr>
      </p:pic>
      <p:pic>
        <p:nvPicPr>
          <p:cNvPr id="140" name="Google Shape;140;p25"/>
          <p:cNvPicPr preferRelativeResize="0"/>
          <p:nvPr/>
        </p:nvPicPr>
        <p:blipFill>
          <a:blip r:embed="rId7">
            <a:alphaModFix/>
          </a:blip>
          <a:stretch>
            <a:fillRect/>
          </a:stretch>
        </p:blipFill>
        <p:spPr>
          <a:xfrm>
            <a:off x="4922195" y="2462955"/>
            <a:ext cx="2404541" cy="1221050"/>
          </a:xfrm>
          <a:prstGeom prst="rect">
            <a:avLst/>
          </a:prstGeom>
          <a:noFill/>
          <a:ln>
            <a:noFill/>
          </a:ln>
        </p:spPr>
      </p:pic>
      <p:sp>
        <p:nvSpPr>
          <p:cNvPr id="141" name="Google Shape;141;p25"/>
          <p:cNvSpPr txBox="1"/>
          <p:nvPr/>
        </p:nvSpPr>
        <p:spPr>
          <a:xfrm>
            <a:off x="349400" y="7999612"/>
            <a:ext cx="7073700" cy="12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Each partner will be responsible for three events to research. For the writing portion, each partner must complete at least 1 CER paragraph. This means one student will write 2 CER paragraphs and one student will write 1 CER paragraph and the contextualization statement. Students must </a:t>
            </a:r>
            <a:r>
              <a:rPr i="1" lang="en" sz="1200">
                <a:solidFill>
                  <a:schemeClr val="dk1"/>
                </a:solidFill>
                <a:latin typeface="Inter"/>
                <a:ea typeface="Inter"/>
                <a:cs typeface="Inter"/>
                <a:sym typeface="Inter"/>
              </a:rPr>
              <a:t>sign their names</a:t>
            </a:r>
            <a:r>
              <a:rPr lang="en" sz="1200">
                <a:solidFill>
                  <a:schemeClr val="dk1"/>
                </a:solidFill>
                <a:latin typeface="Inter"/>
                <a:ea typeface="Inter"/>
                <a:cs typeface="Inter"/>
                <a:sym typeface="Inter"/>
              </a:rPr>
              <a:t> next to the events they focused on.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Each pair must fill out all of the research pages before beginning on the actual timeline.</a:t>
            </a:r>
            <a:endParaRPr sz="1200">
              <a:solidFill>
                <a:schemeClr val="dk1"/>
              </a:solidFill>
              <a:latin typeface="Inter"/>
              <a:ea typeface="Inter"/>
              <a:cs typeface="Inter"/>
              <a:sym typeface="Inter"/>
            </a:endParaRPr>
          </a:p>
        </p:txBody>
      </p:sp>
      <p:pic>
        <p:nvPicPr>
          <p:cNvPr id="142" name="Google Shape;142;p25" title="Causation@2x transparent.png"/>
          <p:cNvPicPr preferRelativeResize="0"/>
          <p:nvPr/>
        </p:nvPicPr>
        <p:blipFill>
          <a:blip r:embed="rId8">
            <a:alphaModFix/>
          </a:blip>
          <a:stretch>
            <a:fillRect/>
          </a:stretch>
        </p:blipFill>
        <p:spPr>
          <a:xfrm>
            <a:off x="469550" y="1324625"/>
            <a:ext cx="595575" cy="595575"/>
          </a:xfrm>
          <a:prstGeom prst="rect">
            <a:avLst/>
          </a:prstGeom>
          <a:noFill/>
          <a:ln>
            <a:noFill/>
          </a:ln>
        </p:spPr>
      </p:pic>
      <p:pic>
        <p:nvPicPr>
          <p:cNvPr id="143" name="Google Shape;143;p25" title="Continuity_Change@2x transparent.png"/>
          <p:cNvPicPr preferRelativeResize="0"/>
          <p:nvPr/>
        </p:nvPicPr>
        <p:blipFill>
          <a:blip r:embed="rId9">
            <a:alphaModFix/>
          </a:blip>
          <a:stretch>
            <a:fillRect/>
          </a:stretch>
        </p:blipFill>
        <p:spPr>
          <a:xfrm>
            <a:off x="6731150" y="1319188"/>
            <a:ext cx="595575" cy="595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7" name="Shape 147"/>
        <p:cNvGrpSpPr/>
        <p:nvPr/>
      </p:nvGrpSpPr>
      <p:grpSpPr>
        <a:xfrm>
          <a:off x="0" y="0"/>
          <a:ext cx="0" cy="0"/>
          <a:chOff x="0" y="0"/>
          <a:chExt cx="0" cy="0"/>
        </a:xfrm>
      </p:grpSpPr>
      <p:pic>
        <p:nvPicPr>
          <p:cNvPr id="148" name="Google Shape;148;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9" name="Google Shape;149;p26"/>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4 Road to Revolution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Revolution Events List</a:t>
            </a:r>
            <a:endParaRPr sz="2200">
              <a:solidFill>
                <a:schemeClr val="dk1"/>
              </a:solidFill>
              <a:latin typeface="Inter Medium"/>
              <a:ea typeface="Inter Medium"/>
              <a:cs typeface="Inter Medium"/>
              <a:sym typeface="Inter Medium"/>
            </a:endParaRPr>
          </a:p>
        </p:txBody>
      </p:sp>
      <p:pic>
        <p:nvPicPr>
          <p:cNvPr id="150" name="Google Shape;150;p26"/>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51" name="Google Shape;151;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2" name="Google Shape;152;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3" name="Google Shape;153;p26"/>
          <p:cNvSpPr txBox="1"/>
          <p:nvPr/>
        </p:nvSpPr>
        <p:spPr>
          <a:xfrm>
            <a:off x="349400" y="1096475"/>
            <a:ext cx="7073700" cy="811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dk1"/>
                </a:solidFill>
                <a:latin typeface="Halant"/>
                <a:ea typeface="Halant"/>
                <a:cs typeface="Halant"/>
                <a:sym typeface="Halant"/>
              </a:rPr>
              <a:t>Below are the various events to choose from on the road to Revolution. Remember, all groups must make the French and Indian War their first event and the Declaration of Independence </a:t>
            </a:r>
            <a:r>
              <a:rPr b="1" lang="en" sz="1600">
                <a:solidFill>
                  <a:schemeClr val="dk1"/>
                </a:solidFill>
                <a:latin typeface="Halant"/>
                <a:ea typeface="Halant"/>
                <a:cs typeface="Halant"/>
                <a:sym typeface="Halant"/>
              </a:rPr>
              <a:t>their</a:t>
            </a:r>
            <a:r>
              <a:rPr b="1" lang="en" sz="1600">
                <a:solidFill>
                  <a:schemeClr val="dk1"/>
                </a:solidFill>
                <a:latin typeface="Halant"/>
                <a:ea typeface="Halant"/>
                <a:cs typeface="Halant"/>
                <a:sym typeface="Halant"/>
              </a:rPr>
              <a:t> last.</a:t>
            </a:r>
            <a:endParaRPr b="1" sz="1600">
              <a:solidFill>
                <a:schemeClr val="dk1"/>
              </a:solidFill>
              <a:latin typeface="Halant"/>
              <a:ea typeface="Halant"/>
              <a:cs typeface="Halant"/>
              <a:sym typeface="Halant"/>
            </a:endParaRPr>
          </a:p>
          <a:p>
            <a:pPr indent="0" lvl="0" marL="0" rtl="0" algn="l">
              <a:spcBef>
                <a:spcPts val="0"/>
              </a:spcBef>
              <a:spcAft>
                <a:spcPts val="0"/>
              </a:spcAft>
              <a:buNone/>
            </a:pPr>
            <a:r>
              <a:t/>
            </a:r>
            <a:endParaRPr b="1" sz="1600">
              <a:solidFill>
                <a:schemeClr val="dk1"/>
              </a:solidFill>
              <a:latin typeface="Halant"/>
              <a:ea typeface="Halant"/>
              <a:cs typeface="Halant"/>
              <a:sym typeface="Halant"/>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French and Indian War (1754-1763) </a:t>
            </a:r>
            <a:r>
              <a:rPr lang="en" sz="1200" u="sng">
                <a:solidFill>
                  <a:srgbClr val="6484F3"/>
                </a:solidFill>
                <a:latin typeface="Inter"/>
                <a:ea typeface="Inter"/>
                <a:cs typeface="Inter"/>
                <a:sym typeface="Inter"/>
                <a:hlinkClick r:id="rId5">
                  <a:extLst>
                    <a:ext uri="{A12FA001-AC4F-418D-AE19-62706E023703}">
                      <ahyp:hlinkClr val="tx"/>
                    </a:ext>
                  </a:extLst>
                </a:hlinkClick>
              </a:rPr>
              <a:t>https://history.state.gov/milestones/1750-1775/french-indian-war</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Proclamation of 1763 </a:t>
            </a:r>
            <a:r>
              <a:rPr lang="en" sz="1200" u="sng">
                <a:solidFill>
                  <a:srgbClr val="6484F3"/>
                </a:solidFill>
                <a:latin typeface="Inter"/>
                <a:ea typeface="Inter"/>
                <a:cs typeface="Inter"/>
                <a:sym typeface="Inter"/>
              </a:rPr>
              <a:t>https://www.mountvernon.org/library/digitalhistory/digital-encyclopedia/article/proclamation-line-of-1763</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Stamp Act (March 22, 1765) </a:t>
            </a:r>
            <a:r>
              <a:rPr lang="en" sz="1150" u="sng">
                <a:solidFill>
                  <a:srgbClr val="6484F3"/>
                </a:solidFill>
                <a:latin typeface="Inter"/>
                <a:ea typeface="Inter"/>
                <a:cs typeface="Inter"/>
                <a:sym typeface="Inter"/>
                <a:hlinkClick r:id="rId6">
                  <a:extLst>
                    <a:ext uri="{A12FA001-AC4F-418D-AE19-62706E023703}">
                      <ahyp:hlinkClr val="tx"/>
                    </a:ext>
                  </a:extLst>
                </a:hlinkClick>
              </a:rPr>
              <a:t>https://www.gilderlehrman.org/history-resources/spotlight-primary-source/stamp-act-1765</a:t>
            </a:r>
            <a:r>
              <a:rPr lang="en" sz="1150">
                <a:solidFill>
                  <a:srgbClr val="6484F3"/>
                </a:solidFill>
                <a:latin typeface="Inter"/>
                <a:ea typeface="Inter"/>
                <a:cs typeface="Inter"/>
                <a:sym typeface="Inter"/>
              </a:rPr>
              <a:t> </a:t>
            </a:r>
            <a:endParaRPr sz="115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Townshend Acts (Jun 15-July 2, 1767) </a:t>
            </a:r>
            <a:r>
              <a:rPr lang="en" sz="1200" u="sng">
                <a:solidFill>
                  <a:srgbClr val="6484F3"/>
                </a:solidFill>
                <a:latin typeface="Inter"/>
                <a:ea typeface="Inter"/>
                <a:cs typeface="Inter"/>
                <a:sym typeface="Inter"/>
                <a:hlinkClick r:id="rId7">
                  <a:extLst>
                    <a:ext uri="{A12FA001-AC4F-418D-AE19-62706E023703}">
                      <ahyp:hlinkClr val="tx"/>
                    </a:ext>
                  </a:extLst>
                </a:hlinkClick>
              </a:rPr>
              <a:t>https://www.battlefields.org/learn/articles/townshend-revenue-act</a:t>
            </a:r>
            <a:r>
              <a:rPr lang="en" sz="1200">
                <a:solidFill>
                  <a:srgbClr val="6484F3"/>
                </a:solidFill>
                <a:latin typeface="Inter"/>
                <a:ea typeface="Inter"/>
                <a:cs typeface="Inter"/>
                <a:sym typeface="Inter"/>
              </a:rPr>
              <a:t> </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Boston Massacre (March 5, 1770) </a:t>
            </a:r>
            <a:r>
              <a:rPr lang="en" sz="1200" u="sng">
                <a:solidFill>
                  <a:srgbClr val="6484F3"/>
                </a:solidFill>
                <a:latin typeface="Inter"/>
                <a:ea typeface="Inter"/>
                <a:cs typeface="Inter"/>
                <a:sym typeface="Inter"/>
                <a:hlinkClick r:id="rId8">
                  <a:extLst>
                    <a:ext uri="{A12FA001-AC4F-418D-AE19-62706E023703}">
                      <ahyp:hlinkClr val="tx"/>
                    </a:ext>
                  </a:extLst>
                </a:hlinkClick>
              </a:rPr>
              <a:t>https://www.nps.gov/articles/000/boston-massacre.htm</a:t>
            </a:r>
            <a:r>
              <a:rPr lang="en" sz="1200">
                <a:solidFill>
                  <a:srgbClr val="6484F3"/>
                </a:solidFill>
                <a:latin typeface="Inter"/>
                <a:ea typeface="Inter"/>
                <a:cs typeface="Inter"/>
                <a:sym typeface="Inter"/>
              </a:rPr>
              <a:t> </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Boston Tea Party (1773) </a:t>
            </a:r>
            <a:r>
              <a:rPr lang="en" sz="1200" u="sng">
                <a:solidFill>
                  <a:srgbClr val="6484F3"/>
                </a:solidFill>
                <a:latin typeface="Inter"/>
                <a:ea typeface="Inter"/>
                <a:cs typeface="Inter"/>
                <a:sym typeface="Inter"/>
                <a:hlinkClick r:id="rId9">
                  <a:extLst>
                    <a:ext uri="{A12FA001-AC4F-418D-AE19-62706E023703}">
                      <ahyp:hlinkClr val="tx"/>
                    </a:ext>
                  </a:extLst>
                </a:hlinkClick>
              </a:rPr>
              <a:t>https://ed.ted.com/lessons/the-story-behind-the-boston-tea-party-ben-labaree</a:t>
            </a:r>
            <a:r>
              <a:rPr lang="en" sz="1200">
                <a:solidFill>
                  <a:srgbClr val="6484F3"/>
                </a:solidFill>
                <a:latin typeface="Inter"/>
                <a:ea typeface="Inter"/>
                <a:cs typeface="Inter"/>
                <a:sym typeface="Inter"/>
              </a:rPr>
              <a:t> </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Coercive (Intolerable) Acts of 1774 </a:t>
            </a:r>
            <a:r>
              <a:rPr lang="en" sz="1200" u="sng">
                <a:solidFill>
                  <a:srgbClr val="6484F3"/>
                </a:solidFill>
                <a:latin typeface="Inter"/>
                <a:ea typeface="Inter"/>
                <a:cs typeface="Inter"/>
                <a:sym typeface="Inter"/>
                <a:hlinkClick r:id="rId10">
                  <a:extLst>
                    <a:ext uri="{A12FA001-AC4F-418D-AE19-62706E023703}">
                      <ahyp:hlinkClr val="tx"/>
                    </a:ext>
                  </a:extLst>
                </a:hlinkClick>
              </a:rPr>
              <a:t>https://www.mountvernon.org/library/digitalhistory/digital-encyclopedia/article/the-coercive-intolerable-acts-of-1774</a:t>
            </a:r>
            <a:r>
              <a:rPr lang="en" sz="1200">
                <a:solidFill>
                  <a:srgbClr val="6484F3"/>
                </a:solidFill>
                <a:latin typeface="Inter"/>
                <a:ea typeface="Inter"/>
                <a:cs typeface="Inter"/>
                <a:sym typeface="Inter"/>
              </a:rPr>
              <a:t> </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None/>
            </a:pPr>
            <a:r>
              <a:t/>
            </a:r>
            <a:endParaRPr sz="1200">
              <a:solidFill>
                <a:srgbClr val="6484F3"/>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First Continental Congress (1774)</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rgbClr val="6484F3"/>
                </a:solidFill>
                <a:latin typeface="Inter"/>
                <a:ea typeface="Inter"/>
                <a:cs typeface="Inter"/>
                <a:sym typeface="Inter"/>
                <a:hlinkClick r:id="rId11">
                  <a:extLst>
                    <a:ext uri="{A12FA001-AC4F-418D-AE19-62706E023703}">
                      <ahyp:hlinkClr val="tx"/>
                    </a:ext>
                  </a:extLst>
                </a:hlinkClick>
              </a:rPr>
              <a:t>https://www.mountvernon.org/library/digitalhistory/digital-encyclopedia/article/first-continental-congress</a:t>
            </a:r>
            <a:r>
              <a:rPr lang="en" sz="1200">
                <a:solidFill>
                  <a:srgbClr val="6484F3"/>
                </a:solidFill>
                <a:latin typeface="Inter"/>
                <a:ea typeface="Inter"/>
                <a:cs typeface="Inter"/>
                <a:sym typeface="Inter"/>
              </a:rPr>
              <a:t> </a:t>
            </a:r>
            <a:endParaRPr sz="120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Battles of Lexington and Concord (April 1775) </a:t>
            </a:r>
            <a:r>
              <a:rPr lang="en" sz="1150" u="sng">
                <a:solidFill>
                  <a:srgbClr val="6484F3"/>
                </a:solidFill>
                <a:latin typeface="Inter"/>
                <a:ea typeface="Inter"/>
                <a:cs typeface="Inter"/>
                <a:sym typeface="Inter"/>
                <a:hlinkClick r:id="rId12">
                  <a:extLst>
                    <a:ext uri="{A12FA001-AC4F-418D-AE19-62706E023703}">
                      <ahyp:hlinkClr val="tx"/>
                    </a:ext>
                  </a:extLst>
                </a:hlinkClick>
              </a:rPr>
              <a:t>https://www.battlefields.org/learn/articles/lexington-and-concord-shot-heard-round-world</a:t>
            </a:r>
            <a:r>
              <a:rPr lang="en" sz="1150">
                <a:solidFill>
                  <a:srgbClr val="6484F3"/>
                </a:solidFill>
                <a:latin typeface="Inter"/>
                <a:ea typeface="Inter"/>
                <a:cs typeface="Inter"/>
                <a:sym typeface="Inter"/>
              </a:rPr>
              <a:t> </a:t>
            </a:r>
            <a:endParaRPr sz="1150">
              <a:solidFill>
                <a:srgbClr val="6484F3"/>
              </a:solidFill>
              <a:latin typeface="Inter"/>
              <a:ea typeface="Inter"/>
              <a:cs typeface="Inter"/>
              <a:sym typeface="Inter"/>
            </a:endParaRPr>
          </a:p>
          <a:p>
            <a:pPr indent="0" lvl="0" marL="457200" rtl="0" algn="l">
              <a:lnSpc>
                <a:spcPct val="107916"/>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The Declaration of Independence (July 1776) </a:t>
            </a:r>
            <a:r>
              <a:rPr lang="en" sz="1200" u="sng">
                <a:solidFill>
                  <a:srgbClr val="6484F3"/>
                </a:solidFill>
                <a:latin typeface="Inter"/>
                <a:ea typeface="Inter"/>
                <a:cs typeface="Inter"/>
                <a:sym typeface="Inter"/>
                <a:hlinkClick r:id="rId13">
                  <a:extLst>
                    <a:ext uri="{A12FA001-AC4F-418D-AE19-62706E023703}">
                      <ahyp:hlinkClr val="tx"/>
                    </a:ext>
                  </a:extLst>
                </a:hlinkClick>
              </a:rPr>
              <a:t>https://www.archives.gov/founding-docs/declaration-history</a:t>
            </a:r>
            <a:r>
              <a:rPr lang="en" sz="1200">
                <a:solidFill>
                  <a:srgbClr val="6484F3"/>
                </a:solidFill>
                <a:latin typeface="Inter"/>
                <a:ea typeface="Inter"/>
                <a:cs typeface="Inter"/>
                <a:sym typeface="Inter"/>
              </a:rPr>
              <a:t> </a:t>
            </a:r>
            <a:endParaRPr b="1" sz="1600">
              <a:solidFill>
                <a:srgbClr val="6484F3"/>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7" name="Shape 157"/>
        <p:cNvGrpSpPr/>
        <p:nvPr/>
      </p:nvGrpSpPr>
      <p:grpSpPr>
        <a:xfrm>
          <a:off x="0" y="0"/>
          <a:ext cx="0" cy="0"/>
          <a:chOff x="0" y="0"/>
          <a:chExt cx="0" cy="0"/>
        </a:xfrm>
      </p:grpSpPr>
      <p:pic>
        <p:nvPicPr>
          <p:cNvPr id="158" name="Google Shape;158;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9" name="Google Shape;159;p27"/>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4 Road to Revolution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a:t>
            </a:r>
            <a:endParaRPr sz="2200">
              <a:solidFill>
                <a:schemeClr val="dk1"/>
              </a:solidFill>
              <a:latin typeface="Inter Medium"/>
              <a:ea typeface="Inter Medium"/>
              <a:cs typeface="Inter Medium"/>
              <a:sym typeface="Inter Medium"/>
            </a:endParaRPr>
          </a:p>
        </p:txBody>
      </p:sp>
      <p:pic>
        <p:nvPicPr>
          <p:cNvPr id="160" name="Google Shape;160;p27"/>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61" name="Google Shape;16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2" name="Google Shape;162;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63" name="Google Shape;163;p27"/>
          <p:cNvGraphicFramePr/>
          <p:nvPr/>
        </p:nvGraphicFramePr>
        <p:xfrm>
          <a:off x="952550" y="1289425"/>
          <a:ext cx="3000000" cy="3000000"/>
        </p:xfrm>
        <a:graphic>
          <a:graphicData uri="http://schemas.openxmlformats.org/drawingml/2006/table">
            <a:tbl>
              <a:tblPr>
                <a:noFill/>
                <a:tableStyleId>{174E7760-537B-4794-AAEA-07A59D41C632}</a:tableStyleId>
              </a:tblPr>
              <a:tblGrid>
                <a:gridCol w="2933700"/>
                <a:gridCol w="2933700"/>
              </a:tblGrid>
              <a:tr h="290875">
                <a:tc gridSpan="2">
                  <a:txBody>
                    <a:bodyPr/>
                    <a:lstStyle/>
                    <a:p>
                      <a:pPr indent="0" lvl="0" marL="0" rtl="0" algn="ctr">
                        <a:spcBef>
                          <a:spcPts val="0"/>
                        </a:spcBef>
                        <a:spcAft>
                          <a:spcPts val="0"/>
                        </a:spcAft>
                        <a:buNone/>
                      </a:pPr>
                      <a:r>
                        <a:rPr lang="en" sz="1200">
                          <a:latin typeface="Inter"/>
                          <a:ea typeface="Inter"/>
                          <a:cs typeface="Inter"/>
                          <a:sym typeface="Inter"/>
                        </a:rPr>
                        <a:t>Events Chosen by Each Partner</a:t>
                      </a:r>
                      <a:endParaRPr sz="1200">
                        <a:latin typeface="Inter"/>
                        <a:ea typeface="Inter"/>
                        <a:cs typeface="Inter"/>
                        <a:sym typeface="Inter"/>
                      </a:endParaRPr>
                    </a:p>
                  </a:txBody>
                  <a:tcPr marT="91425" marB="91425" marR="91425" marL="91425"/>
                </a:tc>
                <a:tc hMerge="1"/>
              </a:tr>
              <a:tr h="290875">
                <a:tc>
                  <a:txBody>
                    <a:bodyPr/>
                    <a:lstStyle/>
                    <a:p>
                      <a:pPr indent="0" lvl="0" marL="0" rtl="0" algn="ctr">
                        <a:spcBef>
                          <a:spcPts val="0"/>
                        </a:spcBef>
                        <a:spcAft>
                          <a:spcPts val="0"/>
                        </a:spcAft>
                        <a:buNone/>
                      </a:pPr>
                      <a:r>
                        <a:rPr b="1" lang="en" sz="1200">
                          <a:latin typeface="Inter"/>
                          <a:ea typeface="Inter"/>
                          <a:cs typeface="Inter"/>
                          <a:sym typeface="Inter"/>
                        </a:rPr>
                        <a:t>Partner A</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Partner B</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1.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2.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3.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3.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64" name="Google Shape;164;p27"/>
          <p:cNvSpPr txBox="1"/>
          <p:nvPr/>
        </p:nvSpPr>
        <p:spPr>
          <a:xfrm>
            <a:off x="1876125" y="3332600"/>
            <a:ext cx="4140600" cy="74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Event 1 Website</a:t>
            </a:r>
            <a:r>
              <a:rPr lang="en" sz="1200">
                <a:solidFill>
                  <a:schemeClr val="dk1"/>
                </a:solidFill>
                <a:latin typeface="Inter"/>
                <a:ea typeface="Inter"/>
                <a:cs typeface="Inter"/>
                <a:sym typeface="Inter"/>
              </a:rPr>
              <a:t> (write website title and domain host; ex: “Proclamation Line of 1763,” Mount Vernon.)</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_______________________________________________________</a:t>
            </a:r>
            <a:endParaRPr sz="1200">
              <a:solidFill>
                <a:schemeClr val="dk1"/>
              </a:solidFill>
              <a:latin typeface="Inter"/>
              <a:ea typeface="Inter"/>
              <a:cs typeface="Inter"/>
              <a:sym typeface="Inter"/>
            </a:endParaRPr>
          </a:p>
        </p:txBody>
      </p:sp>
      <p:sp>
        <p:nvSpPr>
          <p:cNvPr id="165" name="Google Shape;165;p27"/>
          <p:cNvSpPr txBox="1"/>
          <p:nvPr/>
        </p:nvSpPr>
        <p:spPr>
          <a:xfrm>
            <a:off x="44177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66" name="Google Shape;166;p27"/>
          <p:cNvSpPr txBox="1"/>
          <p:nvPr/>
        </p:nvSpPr>
        <p:spPr>
          <a:xfrm>
            <a:off x="486642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67" name="Google Shape;167;p27"/>
          <p:cNvSpPr txBox="1"/>
          <p:nvPr/>
        </p:nvSpPr>
        <p:spPr>
          <a:xfrm>
            <a:off x="3366000" y="4867400"/>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68" name="Google Shape;168;p27"/>
          <p:cNvSpPr txBox="1"/>
          <p:nvPr/>
        </p:nvSpPr>
        <p:spPr>
          <a:xfrm>
            <a:off x="44177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169" name="Google Shape;169;p27"/>
          <p:cNvSpPr txBox="1"/>
          <p:nvPr/>
        </p:nvSpPr>
        <p:spPr>
          <a:xfrm>
            <a:off x="486642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cause of the Revolution:</a:t>
            </a:r>
            <a:endParaRPr sz="1200">
              <a:solidFill>
                <a:schemeClr val="dk1"/>
              </a:solidFill>
              <a:latin typeface="Inter"/>
              <a:ea typeface="Inter"/>
              <a:cs typeface="Inter"/>
              <a:sym typeface="Inter"/>
            </a:endParaRPr>
          </a:p>
        </p:txBody>
      </p:sp>
      <p:cxnSp>
        <p:nvCxnSpPr>
          <p:cNvPr id="170" name="Google Shape;170;p27"/>
          <p:cNvCxnSpPr>
            <a:endCxn id="165" idx="3"/>
          </p:cNvCxnSpPr>
          <p:nvPr/>
        </p:nvCxnSpPr>
        <p:spPr>
          <a:xfrm rot="10800000">
            <a:off x="2905975" y="4731888"/>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71" name="Google Shape;171;p27"/>
          <p:cNvCxnSpPr>
            <a:stCxn id="167" idx="1"/>
            <a:endCxn id="168" idx="3"/>
          </p:cNvCxnSpPr>
          <p:nvPr/>
        </p:nvCxnSpPr>
        <p:spPr>
          <a:xfrm flipH="1">
            <a:off x="2906100" y="5594600"/>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72" name="Google Shape;172;p27"/>
          <p:cNvCxnSpPr>
            <a:stCxn id="167" idx="3"/>
            <a:endCxn id="166" idx="1"/>
          </p:cNvCxnSpPr>
          <p:nvPr/>
        </p:nvCxnSpPr>
        <p:spPr>
          <a:xfrm flipH="1" rot="10800000">
            <a:off x="4406400" y="4731800"/>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73" name="Google Shape;173;p27"/>
          <p:cNvCxnSpPr>
            <a:stCxn id="167" idx="3"/>
            <a:endCxn id="169" idx="1"/>
          </p:cNvCxnSpPr>
          <p:nvPr/>
        </p:nvCxnSpPr>
        <p:spPr>
          <a:xfrm>
            <a:off x="4406400" y="5594600"/>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174" name="Google Shape;174;p27"/>
          <p:cNvSpPr txBox="1"/>
          <p:nvPr/>
        </p:nvSpPr>
        <p:spPr>
          <a:xfrm>
            <a:off x="441750" y="7671488"/>
            <a:ext cx="6888900" cy="5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After research is complete, </a:t>
            </a:r>
            <a:r>
              <a:rPr lang="en" sz="1200">
                <a:solidFill>
                  <a:schemeClr val="dk1"/>
                </a:solidFill>
                <a:latin typeface="Inter"/>
                <a:ea typeface="Inter"/>
                <a:cs typeface="Inter"/>
                <a:sym typeface="Inter"/>
              </a:rPr>
              <a:t>brainstorm with your partner on the relative significance of each cause. Below, rank your causes from 1 (most significant) to 6 (least significant).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75" name="Google Shape;175;p27"/>
          <p:cNvGraphicFramePr/>
          <p:nvPr/>
        </p:nvGraphicFramePr>
        <p:xfrm>
          <a:off x="812725" y="8220200"/>
          <a:ext cx="3000000" cy="3000000"/>
        </p:xfrm>
        <a:graphic>
          <a:graphicData uri="http://schemas.openxmlformats.org/drawingml/2006/table">
            <a:tbl>
              <a:tblPr>
                <a:noFill/>
                <a:tableStyleId>{174E7760-537B-4794-AAEA-07A59D41C632}</a:tableStyleId>
              </a:tblPr>
              <a:tblGrid>
                <a:gridCol w="2933700"/>
                <a:gridCol w="2933700"/>
              </a:tblGrid>
              <a:tr h="21400">
                <a:tc>
                  <a:txBody>
                    <a:bodyPr/>
                    <a:lstStyle/>
                    <a:p>
                      <a:pPr indent="0" lvl="0" marL="0" rtl="0" algn="l">
                        <a:spcBef>
                          <a:spcPts val="0"/>
                        </a:spcBef>
                        <a:spcAft>
                          <a:spcPts val="0"/>
                        </a:spcAft>
                        <a:buNone/>
                      </a:pPr>
                      <a:r>
                        <a:rPr lang="en" sz="1000">
                          <a:latin typeface="Inter"/>
                          <a:ea typeface="Inter"/>
                          <a:cs typeface="Inter"/>
                          <a:sym typeface="Inter"/>
                        </a:rPr>
                        <a:t>1.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2.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5.</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3.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6.</a:t>
                      </a:r>
                      <a:endParaRPr sz="10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9" name="Shape 179"/>
        <p:cNvGrpSpPr/>
        <p:nvPr/>
      </p:nvGrpSpPr>
      <p:grpSpPr>
        <a:xfrm>
          <a:off x="0" y="0"/>
          <a:ext cx="0" cy="0"/>
          <a:chOff x="0" y="0"/>
          <a:chExt cx="0" cy="0"/>
        </a:xfrm>
      </p:grpSpPr>
      <p:pic>
        <p:nvPicPr>
          <p:cNvPr id="180" name="Google Shape;180;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28"/>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4 Road to Revolution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a:t>
            </a:r>
            <a:endParaRPr sz="2200">
              <a:solidFill>
                <a:schemeClr val="dk1"/>
              </a:solidFill>
              <a:latin typeface="Inter Medium"/>
              <a:ea typeface="Inter Medium"/>
              <a:cs typeface="Inter Medium"/>
              <a:sym typeface="Inter Medium"/>
            </a:endParaRPr>
          </a:p>
        </p:txBody>
      </p:sp>
      <p:pic>
        <p:nvPicPr>
          <p:cNvPr id="182" name="Google Shape;182;p28"/>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83" name="Google Shape;183;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4" name="Google Shape;184;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5" name="Google Shape;185;p28"/>
          <p:cNvSpPr txBox="1"/>
          <p:nvPr/>
        </p:nvSpPr>
        <p:spPr>
          <a:xfrm>
            <a:off x="1876175" y="10704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2 Website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_______________________________________________________</a:t>
            </a:r>
            <a:endParaRPr sz="1200">
              <a:solidFill>
                <a:schemeClr val="dk1"/>
              </a:solidFill>
              <a:latin typeface="Inter"/>
              <a:ea typeface="Inter"/>
              <a:cs typeface="Inter"/>
              <a:sym typeface="Inter"/>
            </a:endParaRPr>
          </a:p>
        </p:txBody>
      </p:sp>
      <p:sp>
        <p:nvSpPr>
          <p:cNvPr id="186" name="Google Shape;186;p28"/>
          <p:cNvSpPr txBox="1"/>
          <p:nvPr/>
        </p:nvSpPr>
        <p:spPr>
          <a:xfrm>
            <a:off x="44182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87" name="Google Shape;187;p28"/>
          <p:cNvSpPr txBox="1"/>
          <p:nvPr/>
        </p:nvSpPr>
        <p:spPr>
          <a:xfrm>
            <a:off x="486647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88" name="Google Shape;188;p28"/>
          <p:cNvSpPr txBox="1"/>
          <p:nvPr/>
        </p:nvSpPr>
        <p:spPr>
          <a:xfrm>
            <a:off x="3366050" y="26052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89" name="Google Shape;189;p28"/>
          <p:cNvSpPr txBox="1"/>
          <p:nvPr/>
        </p:nvSpPr>
        <p:spPr>
          <a:xfrm>
            <a:off x="44182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190" name="Google Shape;190;p28"/>
          <p:cNvSpPr txBox="1"/>
          <p:nvPr/>
        </p:nvSpPr>
        <p:spPr>
          <a:xfrm>
            <a:off x="486647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cause of the Revolution:</a:t>
            </a:r>
            <a:endParaRPr sz="1200">
              <a:solidFill>
                <a:schemeClr val="dk1"/>
              </a:solidFill>
              <a:latin typeface="Inter"/>
              <a:ea typeface="Inter"/>
              <a:cs typeface="Inter"/>
              <a:sym typeface="Inter"/>
            </a:endParaRPr>
          </a:p>
        </p:txBody>
      </p:sp>
      <p:cxnSp>
        <p:nvCxnSpPr>
          <p:cNvPr id="191" name="Google Shape;191;p28"/>
          <p:cNvCxnSpPr>
            <a:endCxn id="186" idx="3"/>
          </p:cNvCxnSpPr>
          <p:nvPr/>
        </p:nvCxnSpPr>
        <p:spPr>
          <a:xfrm rot="10800000">
            <a:off x="2906025" y="24697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92" name="Google Shape;192;p28"/>
          <p:cNvCxnSpPr>
            <a:stCxn id="188" idx="1"/>
            <a:endCxn id="189" idx="3"/>
          </p:cNvCxnSpPr>
          <p:nvPr/>
        </p:nvCxnSpPr>
        <p:spPr>
          <a:xfrm flipH="1">
            <a:off x="2906150" y="33324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93" name="Google Shape;193;p28"/>
          <p:cNvCxnSpPr>
            <a:stCxn id="188" idx="3"/>
            <a:endCxn id="187" idx="1"/>
          </p:cNvCxnSpPr>
          <p:nvPr/>
        </p:nvCxnSpPr>
        <p:spPr>
          <a:xfrm flipH="1" rot="10800000">
            <a:off x="4406450" y="24696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94" name="Google Shape;194;p28"/>
          <p:cNvCxnSpPr>
            <a:stCxn id="188" idx="3"/>
            <a:endCxn id="190" idx="1"/>
          </p:cNvCxnSpPr>
          <p:nvPr/>
        </p:nvCxnSpPr>
        <p:spPr>
          <a:xfrm>
            <a:off x="4406450" y="3332475"/>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195" name="Google Shape;195;p28"/>
          <p:cNvSpPr txBox="1"/>
          <p:nvPr/>
        </p:nvSpPr>
        <p:spPr>
          <a:xfrm>
            <a:off x="1936400" y="52093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3 Website</a:t>
            </a:r>
            <a:r>
              <a:rPr lang="en" sz="1200">
                <a:solidFill>
                  <a:schemeClr val="dk1"/>
                </a:solidFill>
                <a:latin typeface="Inter"/>
                <a:ea typeface="Inter"/>
                <a:cs typeface="Inter"/>
                <a:sym typeface="Inter"/>
              </a:rPr>
              <a:t> _______________________________________________________</a:t>
            </a:r>
            <a:endParaRPr sz="1200">
              <a:solidFill>
                <a:schemeClr val="dk1"/>
              </a:solidFill>
              <a:latin typeface="Inter"/>
              <a:ea typeface="Inter"/>
              <a:cs typeface="Inter"/>
              <a:sym typeface="Inter"/>
            </a:endParaRPr>
          </a:p>
        </p:txBody>
      </p:sp>
      <p:sp>
        <p:nvSpPr>
          <p:cNvPr id="196" name="Google Shape;196;p28"/>
          <p:cNvSpPr txBox="1"/>
          <p:nvPr/>
        </p:nvSpPr>
        <p:spPr>
          <a:xfrm>
            <a:off x="50205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97" name="Google Shape;197;p28"/>
          <p:cNvSpPr txBox="1"/>
          <p:nvPr/>
        </p:nvSpPr>
        <p:spPr>
          <a:xfrm>
            <a:off x="492670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98" name="Google Shape;198;p28"/>
          <p:cNvSpPr txBox="1"/>
          <p:nvPr/>
        </p:nvSpPr>
        <p:spPr>
          <a:xfrm>
            <a:off x="3426275" y="67441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99" name="Google Shape;199;p28"/>
          <p:cNvSpPr txBox="1"/>
          <p:nvPr/>
        </p:nvSpPr>
        <p:spPr>
          <a:xfrm>
            <a:off x="50205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200" name="Google Shape;200;p28"/>
          <p:cNvSpPr txBox="1"/>
          <p:nvPr/>
        </p:nvSpPr>
        <p:spPr>
          <a:xfrm>
            <a:off x="492670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cause of the Revolution:</a:t>
            </a:r>
            <a:endParaRPr sz="1200">
              <a:solidFill>
                <a:schemeClr val="dk1"/>
              </a:solidFill>
              <a:latin typeface="Inter"/>
              <a:ea typeface="Inter"/>
              <a:cs typeface="Inter"/>
              <a:sym typeface="Inter"/>
            </a:endParaRPr>
          </a:p>
        </p:txBody>
      </p:sp>
      <p:cxnSp>
        <p:nvCxnSpPr>
          <p:cNvPr id="201" name="Google Shape;201;p28"/>
          <p:cNvCxnSpPr>
            <a:endCxn id="196" idx="3"/>
          </p:cNvCxnSpPr>
          <p:nvPr/>
        </p:nvCxnSpPr>
        <p:spPr>
          <a:xfrm rot="10800000">
            <a:off x="2966250" y="66086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202" name="Google Shape;202;p28"/>
          <p:cNvCxnSpPr>
            <a:stCxn id="198" idx="1"/>
            <a:endCxn id="199" idx="3"/>
          </p:cNvCxnSpPr>
          <p:nvPr/>
        </p:nvCxnSpPr>
        <p:spPr>
          <a:xfrm flipH="1">
            <a:off x="2966375" y="74713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203" name="Google Shape;203;p28"/>
          <p:cNvCxnSpPr>
            <a:stCxn id="198" idx="3"/>
            <a:endCxn id="197" idx="1"/>
          </p:cNvCxnSpPr>
          <p:nvPr/>
        </p:nvCxnSpPr>
        <p:spPr>
          <a:xfrm flipH="1" rot="10800000">
            <a:off x="4466675" y="66085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204" name="Google Shape;204;p28"/>
          <p:cNvCxnSpPr>
            <a:stCxn id="198" idx="3"/>
            <a:endCxn id="200" idx="1"/>
          </p:cNvCxnSpPr>
          <p:nvPr/>
        </p:nvCxnSpPr>
        <p:spPr>
          <a:xfrm>
            <a:off x="4466675" y="7471375"/>
            <a:ext cx="459900" cy="8250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8" name="Shape 208"/>
        <p:cNvGrpSpPr/>
        <p:nvPr/>
      </p:nvGrpSpPr>
      <p:grpSpPr>
        <a:xfrm>
          <a:off x="0" y="0"/>
          <a:ext cx="0" cy="0"/>
          <a:chOff x="0" y="0"/>
          <a:chExt cx="0" cy="0"/>
        </a:xfrm>
      </p:grpSpPr>
      <p:pic>
        <p:nvPicPr>
          <p:cNvPr id="209" name="Google Shape;209;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0" name="Google Shape;210;p29"/>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4 Road to Revolution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 (Exemplar)</a:t>
            </a:r>
            <a:endParaRPr sz="2200">
              <a:solidFill>
                <a:schemeClr val="dk1"/>
              </a:solidFill>
              <a:latin typeface="Inter Medium"/>
              <a:ea typeface="Inter Medium"/>
              <a:cs typeface="Inter Medium"/>
              <a:sym typeface="Inter Medium"/>
            </a:endParaRPr>
          </a:p>
        </p:txBody>
      </p:sp>
      <p:pic>
        <p:nvPicPr>
          <p:cNvPr id="211" name="Google Shape;211;p29"/>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212" name="Google Shape;21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3" name="Google Shape;213;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14" name="Google Shape;214;p29"/>
          <p:cNvGraphicFramePr/>
          <p:nvPr/>
        </p:nvGraphicFramePr>
        <p:xfrm>
          <a:off x="952550" y="1289425"/>
          <a:ext cx="3000000" cy="3000000"/>
        </p:xfrm>
        <a:graphic>
          <a:graphicData uri="http://schemas.openxmlformats.org/drawingml/2006/table">
            <a:tbl>
              <a:tblPr>
                <a:noFill/>
                <a:tableStyleId>{174E7760-537B-4794-AAEA-07A59D41C632}</a:tableStyleId>
              </a:tblPr>
              <a:tblGrid>
                <a:gridCol w="2933700"/>
                <a:gridCol w="2933700"/>
              </a:tblGrid>
              <a:tr h="290875">
                <a:tc gridSpan="2">
                  <a:txBody>
                    <a:bodyPr/>
                    <a:lstStyle/>
                    <a:p>
                      <a:pPr indent="0" lvl="0" marL="0" rtl="0" algn="ctr">
                        <a:spcBef>
                          <a:spcPts val="0"/>
                        </a:spcBef>
                        <a:spcAft>
                          <a:spcPts val="0"/>
                        </a:spcAft>
                        <a:buNone/>
                      </a:pPr>
                      <a:r>
                        <a:rPr lang="en" sz="1200">
                          <a:latin typeface="Inter"/>
                          <a:ea typeface="Inter"/>
                          <a:cs typeface="Inter"/>
                          <a:sym typeface="Inter"/>
                        </a:rPr>
                        <a:t>Events Chosen by Each Partner</a:t>
                      </a:r>
                      <a:endParaRPr sz="1200">
                        <a:latin typeface="Inter"/>
                        <a:ea typeface="Inter"/>
                        <a:cs typeface="Inter"/>
                        <a:sym typeface="Inter"/>
                      </a:endParaRPr>
                    </a:p>
                  </a:txBody>
                  <a:tcPr marT="91425" marB="91425" marR="91425" marL="91425"/>
                </a:tc>
                <a:tc hMerge="1"/>
              </a:tr>
              <a:tr h="290875">
                <a:tc>
                  <a:txBody>
                    <a:bodyPr/>
                    <a:lstStyle/>
                    <a:p>
                      <a:pPr indent="0" lvl="0" marL="0" rtl="0" algn="ctr">
                        <a:spcBef>
                          <a:spcPts val="0"/>
                        </a:spcBef>
                        <a:spcAft>
                          <a:spcPts val="0"/>
                        </a:spcAft>
                        <a:buNone/>
                      </a:pPr>
                      <a:r>
                        <a:rPr b="1" lang="en" sz="1200">
                          <a:latin typeface="Inter"/>
                          <a:ea typeface="Inter"/>
                          <a:cs typeface="Inter"/>
                          <a:sym typeface="Inter"/>
                        </a:rPr>
                        <a:t>Partner A</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Partner B</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1. The French and Indian War</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The Stamp Act</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2. The Townshend Acts</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The Boston Tea Party</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3. The Battles of Lexington &amp; Concord</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3. The Declaration of Independence</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15" name="Google Shape;215;p29"/>
          <p:cNvSpPr txBox="1"/>
          <p:nvPr/>
        </p:nvSpPr>
        <p:spPr>
          <a:xfrm>
            <a:off x="1876125" y="3332600"/>
            <a:ext cx="4140600" cy="74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Event 1 Website</a:t>
            </a:r>
            <a:r>
              <a:rPr lang="en" sz="1200">
                <a:solidFill>
                  <a:schemeClr val="dk1"/>
                </a:solidFill>
                <a:latin typeface="Inter"/>
                <a:ea typeface="Inter"/>
                <a:cs typeface="Inter"/>
                <a:sym typeface="Inter"/>
              </a:rPr>
              <a:t> (write website title and domain host; ex: “Proclamation Line of 1763,” </a:t>
            </a:r>
            <a:r>
              <a:rPr lang="en" sz="1200">
                <a:solidFill>
                  <a:schemeClr val="dk1"/>
                </a:solidFill>
                <a:latin typeface="Inter"/>
                <a:ea typeface="Inter"/>
                <a:cs typeface="Inter"/>
                <a:sym typeface="Inter"/>
              </a:rPr>
              <a:t>Mount</a:t>
            </a:r>
            <a:r>
              <a:rPr lang="en" sz="1200">
                <a:solidFill>
                  <a:schemeClr val="dk1"/>
                </a:solidFill>
                <a:latin typeface="Inter"/>
                <a:ea typeface="Inter"/>
                <a:cs typeface="Inter"/>
                <a:sym typeface="Inter"/>
              </a:rPr>
              <a:t> Vernon.)</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u="sng">
                <a:solidFill>
                  <a:schemeClr val="accent1"/>
                </a:solidFill>
                <a:latin typeface="Inter"/>
                <a:ea typeface="Inter"/>
                <a:cs typeface="Inter"/>
                <a:sym typeface="Inter"/>
              </a:rPr>
              <a:t>“French and Indian War,” history.state.gov</a:t>
            </a:r>
            <a:endParaRPr b="1" sz="1200" u="sng">
              <a:solidFill>
                <a:schemeClr val="accent1"/>
              </a:solidFill>
              <a:latin typeface="Inter"/>
              <a:ea typeface="Inter"/>
              <a:cs typeface="Inter"/>
              <a:sym typeface="Inter"/>
            </a:endParaRPr>
          </a:p>
        </p:txBody>
      </p:sp>
      <p:sp>
        <p:nvSpPr>
          <p:cNvPr id="216" name="Google Shape;216;p29"/>
          <p:cNvSpPr txBox="1"/>
          <p:nvPr/>
        </p:nvSpPr>
        <p:spPr>
          <a:xfrm>
            <a:off x="44177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1754-1763</a:t>
            </a:r>
            <a:endParaRPr b="1" sz="1200">
              <a:solidFill>
                <a:schemeClr val="accent1"/>
              </a:solidFill>
              <a:latin typeface="Inter"/>
              <a:ea typeface="Inter"/>
              <a:cs typeface="Inter"/>
              <a:sym typeface="Inter"/>
            </a:endParaRPr>
          </a:p>
        </p:txBody>
      </p:sp>
      <p:sp>
        <p:nvSpPr>
          <p:cNvPr id="217" name="Google Shape;217;p29"/>
          <p:cNvSpPr txBox="1"/>
          <p:nvPr/>
        </p:nvSpPr>
        <p:spPr>
          <a:xfrm>
            <a:off x="486642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George Washington, British colonists, French settlers, Indigenous people</a:t>
            </a:r>
            <a:endParaRPr b="1" sz="1200">
              <a:solidFill>
                <a:schemeClr val="accent1"/>
              </a:solidFill>
              <a:latin typeface="Inter"/>
              <a:ea typeface="Inter"/>
              <a:cs typeface="Inter"/>
              <a:sym typeface="Inter"/>
            </a:endParaRPr>
          </a:p>
        </p:txBody>
      </p:sp>
      <p:sp>
        <p:nvSpPr>
          <p:cNvPr id="218" name="Google Shape;218;p29"/>
          <p:cNvSpPr txBox="1"/>
          <p:nvPr/>
        </p:nvSpPr>
        <p:spPr>
          <a:xfrm>
            <a:off x="3366000" y="4867400"/>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a:solidFill>
                  <a:schemeClr val="accent1"/>
                </a:solidFill>
                <a:latin typeface="Inter"/>
                <a:ea typeface="Inter"/>
                <a:cs typeface="Inter"/>
                <a:sym typeface="Inter"/>
              </a:rPr>
              <a:t>French &amp; Indian War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219" name="Google Shape;219;p29"/>
          <p:cNvSpPr txBox="1"/>
          <p:nvPr/>
        </p:nvSpPr>
        <p:spPr>
          <a:xfrm>
            <a:off x="44177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This war was fought between Britain and France (with Native allies on both sides) for control of North American territory. The British won and the French no longer had territory in North America.</a:t>
            </a:r>
            <a:endParaRPr b="1" sz="1200">
              <a:solidFill>
                <a:schemeClr val="accent1"/>
              </a:solidFill>
              <a:latin typeface="Inter"/>
              <a:ea typeface="Inter"/>
              <a:cs typeface="Inter"/>
              <a:sym typeface="Inter"/>
            </a:endParaRPr>
          </a:p>
        </p:txBody>
      </p:sp>
      <p:sp>
        <p:nvSpPr>
          <p:cNvPr id="220" name="Google Shape;220;p29"/>
          <p:cNvSpPr txBox="1"/>
          <p:nvPr/>
        </p:nvSpPr>
        <p:spPr>
          <a:xfrm>
            <a:off x="486642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cause of the Revolution:</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Britain’s victory gave them more land but also massive debt. To recover financially, they began taxing the colonies, which led to anger and resistance.</a:t>
            </a:r>
            <a:endParaRPr b="1" sz="1200">
              <a:solidFill>
                <a:schemeClr val="accent1"/>
              </a:solidFill>
              <a:latin typeface="Inter"/>
              <a:ea typeface="Inter"/>
              <a:cs typeface="Inter"/>
              <a:sym typeface="Inter"/>
            </a:endParaRPr>
          </a:p>
        </p:txBody>
      </p:sp>
      <p:cxnSp>
        <p:nvCxnSpPr>
          <p:cNvPr id="221" name="Google Shape;221;p29"/>
          <p:cNvCxnSpPr>
            <a:endCxn id="216" idx="3"/>
          </p:cNvCxnSpPr>
          <p:nvPr/>
        </p:nvCxnSpPr>
        <p:spPr>
          <a:xfrm rot="10800000">
            <a:off x="2905975" y="4731888"/>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222" name="Google Shape;222;p29"/>
          <p:cNvCxnSpPr>
            <a:stCxn id="218" idx="1"/>
            <a:endCxn id="219" idx="3"/>
          </p:cNvCxnSpPr>
          <p:nvPr/>
        </p:nvCxnSpPr>
        <p:spPr>
          <a:xfrm flipH="1">
            <a:off x="2906100" y="5594600"/>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223" name="Google Shape;223;p29"/>
          <p:cNvCxnSpPr>
            <a:stCxn id="218" idx="3"/>
            <a:endCxn id="217" idx="1"/>
          </p:cNvCxnSpPr>
          <p:nvPr/>
        </p:nvCxnSpPr>
        <p:spPr>
          <a:xfrm flipH="1" rot="10800000">
            <a:off x="4406400" y="4731800"/>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224" name="Google Shape;224;p29"/>
          <p:cNvCxnSpPr>
            <a:stCxn id="218" idx="3"/>
            <a:endCxn id="220" idx="1"/>
          </p:cNvCxnSpPr>
          <p:nvPr/>
        </p:nvCxnSpPr>
        <p:spPr>
          <a:xfrm>
            <a:off x="4406400" y="5594600"/>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225" name="Google Shape;225;p29"/>
          <p:cNvSpPr txBox="1"/>
          <p:nvPr/>
        </p:nvSpPr>
        <p:spPr>
          <a:xfrm>
            <a:off x="441750" y="7671488"/>
            <a:ext cx="6888900" cy="5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After research is complete, </a:t>
            </a:r>
            <a:r>
              <a:rPr lang="en" sz="1200">
                <a:solidFill>
                  <a:schemeClr val="dk1"/>
                </a:solidFill>
                <a:latin typeface="Inter"/>
                <a:ea typeface="Inter"/>
                <a:cs typeface="Inter"/>
                <a:sym typeface="Inter"/>
              </a:rPr>
              <a:t>brainstorm with your partner on the relative significance of each cause. Below, rank your causes from 1 (most significant) to 6 (least significant).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226" name="Google Shape;226;p29"/>
          <p:cNvGraphicFramePr/>
          <p:nvPr/>
        </p:nvGraphicFramePr>
        <p:xfrm>
          <a:off x="812725" y="8220200"/>
          <a:ext cx="3000000" cy="3000000"/>
        </p:xfrm>
        <a:graphic>
          <a:graphicData uri="http://schemas.openxmlformats.org/drawingml/2006/table">
            <a:tbl>
              <a:tblPr>
                <a:noFill/>
                <a:tableStyleId>{174E7760-537B-4794-AAEA-07A59D41C632}</a:tableStyleId>
              </a:tblPr>
              <a:tblGrid>
                <a:gridCol w="2933700"/>
                <a:gridCol w="2933700"/>
              </a:tblGrid>
              <a:tr h="21400">
                <a:tc>
                  <a:txBody>
                    <a:bodyPr/>
                    <a:lstStyle/>
                    <a:p>
                      <a:pPr indent="0" lvl="0" marL="0" rtl="0" algn="l">
                        <a:spcBef>
                          <a:spcPts val="0"/>
                        </a:spcBef>
                        <a:spcAft>
                          <a:spcPts val="0"/>
                        </a:spcAft>
                        <a:buNone/>
                      </a:pPr>
                      <a:r>
                        <a:rPr lang="en" sz="1000">
                          <a:latin typeface="Inter"/>
                          <a:ea typeface="Inter"/>
                          <a:cs typeface="Inter"/>
                          <a:sym typeface="Inter"/>
                        </a:rPr>
                        <a:t>1. </a:t>
                      </a:r>
                      <a:r>
                        <a:rPr b="1" lang="en" sz="1000">
                          <a:solidFill>
                            <a:schemeClr val="accent1"/>
                          </a:solidFill>
                          <a:latin typeface="Inter"/>
                          <a:ea typeface="Inter"/>
                          <a:cs typeface="Inter"/>
                          <a:sym typeface="Inter"/>
                        </a:rPr>
                        <a:t>The Declaration of Independence</a:t>
                      </a:r>
                      <a:endParaRPr b="1" sz="1000">
                        <a:solidFill>
                          <a:schemeClr val="accent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 </a:t>
                      </a:r>
                      <a:r>
                        <a:rPr b="1" lang="en" sz="1000">
                          <a:solidFill>
                            <a:schemeClr val="accent1"/>
                          </a:solidFill>
                          <a:latin typeface="Inter"/>
                          <a:ea typeface="Inter"/>
                          <a:cs typeface="Inter"/>
                          <a:sym typeface="Inter"/>
                        </a:rPr>
                        <a:t>The Townshend Acts</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2. </a:t>
                      </a:r>
                      <a:r>
                        <a:rPr b="1" lang="en" sz="1000">
                          <a:solidFill>
                            <a:schemeClr val="accent1"/>
                          </a:solidFill>
                          <a:latin typeface="Inter"/>
                          <a:ea typeface="Inter"/>
                          <a:cs typeface="Inter"/>
                          <a:sym typeface="Inter"/>
                        </a:rPr>
                        <a:t>The French &amp; Indian War</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5. </a:t>
                      </a:r>
                      <a:r>
                        <a:rPr b="1" lang="en" sz="1000">
                          <a:solidFill>
                            <a:schemeClr val="accent1"/>
                          </a:solidFill>
                          <a:latin typeface="Inter"/>
                          <a:ea typeface="Inter"/>
                          <a:cs typeface="Inter"/>
                          <a:sym typeface="Inter"/>
                        </a:rPr>
                        <a:t>The Boston Tea Party</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3. </a:t>
                      </a:r>
                      <a:r>
                        <a:rPr b="1" lang="en" sz="1000">
                          <a:solidFill>
                            <a:schemeClr val="accent1"/>
                          </a:solidFill>
                          <a:latin typeface="Inter"/>
                          <a:ea typeface="Inter"/>
                          <a:cs typeface="Inter"/>
                          <a:sym typeface="Inter"/>
                        </a:rPr>
                        <a:t>The Battles of Lexington &amp; Concord</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6. </a:t>
                      </a:r>
                      <a:r>
                        <a:rPr b="1" lang="en" sz="1000">
                          <a:solidFill>
                            <a:schemeClr val="accent1"/>
                          </a:solidFill>
                          <a:latin typeface="Inter"/>
                          <a:ea typeface="Inter"/>
                          <a:cs typeface="Inter"/>
                          <a:sym typeface="Inter"/>
                        </a:rPr>
                        <a:t>The Stamp Act</a:t>
                      </a:r>
                      <a:endParaRPr sz="10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0" name="Shape 230"/>
        <p:cNvGrpSpPr/>
        <p:nvPr/>
      </p:nvGrpSpPr>
      <p:grpSpPr>
        <a:xfrm>
          <a:off x="0" y="0"/>
          <a:ext cx="0" cy="0"/>
          <a:chOff x="0" y="0"/>
          <a:chExt cx="0" cy="0"/>
        </a:xfrm>
      </p:grpSpPr>
      <p:pic>
        <p:nvPicPr>
          <p:cNvPr id="231" name="Google Shape;231;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2" name="Google Shape;232;p30"/>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4 Road to Revolution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 (Exemplar)</a:t>
            </a:r>
            <a:endParaRPr sz="2200">
              <a:solidFill>
                <a:schemeClr val="dk1"/>
              </a:solidFill>
              <a:latin typeface="Inter Medium"/>
              <a:ea typeface="Inter Medium"/>
              <a:cs typeface="Inter Medium"/>
              <a:sym typeface="Inter Medium"/>
            </a:endParaRPr>
          </a:p>
        </p:txBody>
      </p:sp>
      <p:pic>
        <p:nvPicPr>
          <p:cNvPr id="233" name="Google Shape;233;p30"/>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234" name="Google Shape;234;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5" name="Google Shape;235;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6" name="Google Shape;236;p30"/>
          <p:cNvSpPr txBox="1"/>
          <p:nvPr/>
        </p:nvSpPr>
        <p:spPr>
          <a:xfrm>
            <a:off x="1876175" y="10704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2 Website</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ctr">
              <a:lnSpc>
                <a:spcPct val="200000"/>
              </a:lnSpc>
              <a:spcBef>
                <a:spcPts val="0"/>
              </a:spcBef>
              <a:spcAft>
                <a:spcPts val="0"/>
              </a:spcAft>
              <a:buNone/>
            </a:pPr>
            <a:r>
              <a:rPr b="1" lang="en" sz="1200" u="sng">
                <a:solidFill>
                  <a:schemeClr val="accent1"/>
                </a:solidFill>
                <a:latin typeface="Inter"/>
                <a:ea typeface="Inter"/>
                <a:cs typeface="Inter"/>
                <a:sym typeface="Inter"/>
              </a:rPr>
              <a:t>“Stamp Act of 1765,” Gilder Lehrman Institute</a:t>
            </a:r>
            <a:endParaRPr sz="1200">
              <a:solidFill>
                <a:schemeClr val="dk1"/>
              </a:solidFill>
              <a:latin typeface="Inter"/>
              <a:ea typeface="Inter"/>
              <a:cs typeface="Inter"/>
              <a:sym typeface="Inter"/>
            </a:endParaRPr>
          </a:p>
        </p:txBody>
      </p:sp>
      <p:sp>
        <p:nvSpPr>
          <p:cNvPr id="237" name="Google Shape;237;p30"/>
          <p:cNvSpPr txBox="1"/>
          <p:nvPr/>
        </p:nvSpPr>
        <p:spPr>
          <a:xfrm>
            <a:off x="44182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March 22, 1765</a:t>
            </a:r>
            <a:endParaRPr b="1" sz="1200">
              <a:solidFill>
                <a:schemeClr val="accent1"/>
              </a:solidFill>
              <a:latin typeface="Inter"/>
              <a:ea typeface="Inter"/>
              <a:cs typeface="Inter"/>
              <a:sym typeface="Inter"/>
            </a:endParaRPr>
          </a:p>
        </p:txBody>
      </p:sp>
      <p:sp>
        <p:nvSpPr>
          <p:cNvPr id="238" name="Google Shape;238;p30"/>
          <p:cNvSpPr txBox="1"/>
          <p:nvPr/>
        </p:nvSpPr>
        <p:spPr>
          <a:xfrm>
            <a:off x="486647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British Parliament, American colonists</a:t>
            </a:r>
            <a:endParaRPr b="1" sz="1200">
              <a:solidFill>
                <a:schemeClr val="accent1"/>
              </a:solidFill>
              <a:latin typeface="Inter"/>
              <a:ea typeface="Inter"/>
              <a:cs typeface="Inter"/>
              <a:sym typeface="Inter"/>
            </a:endParaRPr>
          </a:p>
        </p:txBody>
      </p:sp>
      <p:sp>
        <p:nvSpPr>
          <p:cNvPr id="239" name="Google Shape;239;p30"/>
          <p:cNvSpPr txBox="1"/>
          <p:nvPr/>
        </p:nvSpPr>
        <p:spPr>
          <a:xfrm>
            <a:off x="3366050" y="26052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a:solidFill>
                  <a:schemeClr val="accent1"/>
                </a:solidFill>
                <a:latin typeface="Inter"/>
                <a:ea typeface="Inter"/>
                <a:cs typeface="Inter"/>
                <a:sym typeface="Inter"/>
              </a:rPr>
              <a:t>Stamp Act</a:t>
            </a:r>
            <a:endParaRPr b="1" sz="1200">
              <a:solidFill>
                <a:schemeClr val="accent1"/>
              </a:solidFill>
              <a:latin typeface="Inter"/>
              <a:ea typeface="Inter"/>
              <a:cs typeface="Inter"/>
              <a:sym typeface="Inter"/>
            </a:endParaRPr>
          </a:p>
        </p:txBody>
      </p:sp>
      <p:sp>
        <p:nvSpPr>
          <p:cNvPr id="240" name="Google Shape;240;p30"/>
          <p:cNvSpPr txBox="1"/>
          <p:nvPr/>
        </p:nvSpPr>
        <p:spPr>
          <a:xfrm>
            <a:off x="44182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After the French and Indian War, Britain passed taxes to raise revenue. The Stamp Act required colonists to pay a tax on printed materials.</a:t>
            </a:r>
            <a:endParaRPr b="1" sz="1200">
              <a:solidFill>
                <a:schemeClr val="accent1"/>
              </a:solidFill>
              <a:latin typeface="Inter"/>
              <a:ea typeface="Inter"/>
              <a:cs typeface="Inter"/>
              <a:sym typeface="Inter"/>
            </a:endParaRPr>
          </a:p>
        </p:txBody>
      </p:sp>
      <p:sp>
        <p:nvSpPr>
          <p:cNvPr id="241" name="Google Shape;241;p30"/>
          <p:cNvSpPr txBox="1"/>
          <p:nvPr/>
        </p:nvSpPr>
        <p:spPr>
          <a:xfrm>
            <a:off x="486647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cause of the Revolution:</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It was one of the first direct taxes placed on colonists, leading to widespread protest and the slogan “No taxation without representation.”</a:t>
            </a:r>
            <a:endParaRPr b="1" sz="1200">
              <a:solidFill>
                <a:schemeClr val="accent1"/>
              </a:solidFill>
              <a:latin typeface="Inter"/>
              <a:ea typeface="Inter"/>
              <a:cs typeface="Inter"/>
              <a:sym typeface="Inter"/>
            </a:endParaRPr>
          </a:p>
        </p:txBody>
      </p:sp>
      <p:cxnSp>
        <p:nvCxnSpPr>
          <p:cNvPr id="242" name="Google Shape;242;p30"/>
          <p:cNvCxnSpPr>
            <a:endCxn id="237" idx="3"/>
          </p:cNvCxnSpPr>
          <p:nvPr/>
        </p:nvCxnSpPr>
        <p:spPr>
          <a:xfrm rot="10800000">
            <a:off x="2906025" y="24697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243" name="Google Shape;243;p30"/>
          <p:cNvCxnSpPr>
            <a:stCxn id="239" idx="1"/>
            <a:endCxn id="240" idx="3"/>
          </p:cNvCxnSpPr>
          <p:nvPr/>
        </p:nvCxnSpPr>
        <p:spPr>
          <a:xfrm flipH="1">
            <a:off x="2906150" y="33324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244" name="Google Shape;244;p30"/>
          <p:cNvCxnSpPr>
            <a:stCxn id="239" idx="3"/>
            <a:endCxn id="238" idx="1"/>
          </p:cNvCxnSpPr>
          <p:nvPr/>
        </p:nvCxnSpPr>
        <p:spPr>
          <a:xfrm flipH="1" rot="10800000">
            <a:off x="4406450" y="24696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245" name="Google Shape;245;p30"/>
          <p:cNvCxnSpPr>
            <a:stCxn id="239" idx="3"/>
            <a:endCxn id="241" idx="1"/>
          </p:cNvCxnSpPr>
          <p:nvPr/>
        </p:nvCxnSpPr>
        <p:spPr>
          <a:xfrm>
            <a:off x="4406450" y="3332475"/>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246" name="Google Shape;246;p30"/>
          <p:cNvSpPr txBox="1"/>
          <p:nvPr/>
        </p:nvSpPr>
        <p:spPr>
          <a:xfrm>
            <a:off x="1936400" y="52093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3 Website</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ctr">
              <a:lnSpc>
                <a:spcPct val="200000"/>
              </a:lnSpc>
              <a:spcBef>
                <a:spcPts val="0"/>
              </a:spcBef>
              <a:spcAft>
                <a:spcPts val="0"/>
              </a:spcAft>
              <a:buNone/>
            </a:pPr>
            <a:r>
              <a:rPr b="1" lang="en" sz="1200">
                <a:solidFill>
                  <a:schemeClr val="accent1"/>
                </a:solidFill>
                <a:latin typeface="Inter"/>
                <a:ea typeface="Inter"/>
                <a:cs typeface="Inter"/>
                <a:sym typeface="Inter"/>
              </a:rPr>
              <a:t>“Declaration of Independence,” archives.gov</a:t>
            </a:r>
            <a:endParaRPr b="1" sz="1200">
              <a:solidFill>
                <a:schemeClr val="accent1"/>
              </a:solidFill>
              <a:latin typeface="Inter"/>
              <a:ea typeface="Inter"/>
              <a:cs typeface="Inter"/>
              <a:sym typeface="Inter"/>
            </a:endParaRPr>
          </a:p>
        </p:txBody>
      </p:sp>
      <p:sp>
        <p:nvSpPr>
          <p:cNvPr id="247" name="Google Shape;247;p30"/>
          <p:cNvSpPr txBox="1"/>
          <p:nvPr/>
        </p:nvSpPr>
        <p:spPr>
          <a:xfrm>
            <a:off x="50205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July 4, 1776</a:t>
            </a:r>
            <a:endParaRPr b="1" sz="1200">
              <a:solidFill>
                <a:schemeClr val="accent1"/>
              </a:solidFill>
              <a:latin typeface="Inter"/>
              <a:ea typeface="Inter"/>
              <a:cs typeface="Inter"/>
              <a:sym typeface="Inter"/>
            </a:endParaRPr>
          </a:p>
        </p:txBody>
      </p:sp>
      <p:sp>
        <p:nvSpPr>
          <p:cNvPr id="248" name="Google Shape;248;p30"/>
          <p:cNvSpPr txBox="1"/>
          <p:nvPr/>
        </p:nvSpPr>
        <p:spPr>
          <a:xfrm>
            <a:off x="492670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Thomas Jefferson, John Adams, Benjamin Franklin, Continental Congress</a:t>
            </a:r>
            <a:endParaRPr b="1" sz="1200">
              <a:solidFill>
                <a:schemeClr val="accent1"/>
              </a:solidFill>
              <a:latin typeface="Inter"/>
              <a:ea typeface="Inter"/>
              <a:cs typeface="Inter"/>
              <a:sym typeface="Inter"/>
            </a:endParaRPr>
          </a:p>
        </p:txBody>
      </p:sp>
      <p:sp>
        <p:nvSpPr>
          <p:cNvPr id="249" name="Google Shape;249;p30"/>
          <p:cNvSpPr txBox="1"/>
          <p:nvPr/>
        </p:nvSpPr>
        <p:spPr>
          <a:xfrm>
            <a:off x="3426275" y="67441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 </a:t>
            </a:r>
            <a:r>
              <a:rPr b="1" lang="en" sz="900">
                <a:solidFill>
                  <a:schemeClr val="accent1"/>
                </a:solidFill>
                <a:latin typeface="Inter"/>
                <a:ea typeface="Inter"/>
                <a:cs typeface="Inter"/>
                <a:sym typeface="Inter"/>
              </a:rPr>
              <a:t>Declaration of Independence</a:t>
            </a:r>
            <a:endParaRPr b="1" sz="9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250" name="Google Shape;250;p30"/>
          <p:cNvSpPr txBox="1"/>
          <p:nvPr/>
        </p:nvSpPr>
        <p:spPr>
          <a:xfrm>
            <a:off x="50205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After several attempts to resolve issues with Great Britain, the Continental Congress agreed to adopt the Declaration of Independence. While shots had already been fired, this solidified the choice to leave Britain.</a:t>
            </a:r>
            <a:endParaRPr b="1" sz="1200">
              <a:solidFill>
                <a:schemeClr val="accent1"/>
              </a:solidFill>
              <a:latin typeface="Inter"/>
              <a:ea typeface="Inter"/>
              <a:cs typeface="Inter"/>
              <a:sym typeface="Inter"/>
            </a:endParaRPr>
          </a:p>
        </p:txBody>
      </p:sp>
      <p:sp>
        <p:nvSpPr>
          <p:cNvPr id="251" name="Google Shape;251;p30"/>
          <p:cNvSpPr txBox="1"/>
          <p:nvPr/>
        </p:nvSpPr>
        <p:spPr>
          <a:xfrm>
            <a:off x="492670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cause of the Revolution:</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This document justified revolution and inspired future democratic movements around the world.</a:t>
            </a:r>
            <a:endParaRPr b="1" sz="1200">
              <a:solidFill>
                <a:schemeClr val="accent1"/>
              </a:solidFill>
              <a:latin typeface="Inter"/>
              <a:ea typeface="Inter"/>
              <a:cs typeface="Inter"/>
              <a:sym typeface="Inter"/>
            </a:endParaRPr>
          </a:p>
        </p:txBody>
      </p:sp>
      <p:cxnSp>
        <p:nvCxnSpPr>
          <p:cNvPr id="252" name="Google Shape;252;p30"/>
          <p:cNvCxnSpPr>
            <a:endCxn id="247" idx="3"/>
          </p:cNvCxnSpPr>
          <p:nvPr/>
        </p:nvCxnSpPr>
        <p:spPr>
          <a:xfrm rot="10800000">
            <a:off x="2966250" y="66086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253" name="Google Shape;253;p30"/>
          <p:cNvCxnSpPr>
            <a:stCxn id="249" idx="1"/>
            <a:endCxn id="250" idx="3"/>
          </p:cNvCxnSpPr>
          <p:nvPr/>
        </p:nvCxnSpPr>
        <p:spPr>
          <a:xfrm flipH="1">
            <a:off x="2966375" y="74713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254" name="Google Shape;254;p30"/>
          <p:cNvCxnSpPr>
            <a:stCxn id="249" idx="3"/>
            <a:endCxn id="248" idx="1"/>
          </p:cNvCxnSpPr>
          <p:nvPr/>
        </p:nvCxnSpPr>
        <p:spPr>
          <a:xfrm flipH="1" rot="10800000">
            <a:off x="4466675" y="66085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255" name="Google Shape;255;p30"/>
          <p:cNvCxnSpPr>
            <a:stCxn id="249" idx="3"/>
            <a:endCxn id="251" idx="1"/>
          </p:cNvCxnSpPr>
          <p:nvPr/>
        </p:nvCxnSpPr>
        <p:spPr>
          <a:xfrm>
            <a:off x="4466675" y="7471375"/>
            <a:ext cx="459900" cy="8250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FEF9"/>
        </a:solidFill>
      </p:bgPr>
    </p:bg>
    <p:spTree>
      <p:nvGrpSpPr>
        <p:cNvPr id="259" name="Shape 259"/>
        <p:cNvGrpSpPr/>
        <p:nvPr/>
      </p:nvGrpSpPr>
      <p:grpSpPr>
        <a:xfrm>
          <a:off x="0" y="0"/>
          <a:ext cx="0" cy="0"/>
          <a:chOff x="0" y="0"/>
          <a:chExt cx="0" cy="0"/>
        </a:xfrm>
      </p:grpSpPr>
      <p:grpSp>
        <p:nvGrpSpPr>
          <p:cNvPr id="260" name="Google Shape;260;p31"/>
          <p:cNvGrpSpPr/>
          <p:nvPr/>
        </p:nvGrpSpPr>
        <p:grpSpPr>
          <a:xfrm>
            <a:off x="4004133" y="5392976"/>
            <a:ext cx="298539" cy="352718"/>
            <a:chOff x="0" y="-66675"/>
            <a:chExt cx="157200" cy="179400"/>
          </a:xfrm>
        </p:grpSpPr>
        <p:sp>
          <p:nvSpPr>
            <p:cNvPr id="261" name="Google Shape;261;p31"/>
            <p:cNvSpPr/>
            <p:nvPr/>
          </p:nvSpPr>
          <p:spPr>
            <a:xfrm>
              <a:off x="0" y="0"/>
              <a:ext cx="157113" cy="112693"/>
            </a:xfrm>
            <a:custGeom>
              <a:rect b="b" l="l" r="r" t="t"/>
              <a:pathLst>
                <a:path extrusionOk="0" h="112693" w="157113">
                  <a:moveTo>
                    <a:pt x="56347" y="0"/>
                  </a:moveTo>
                  <a:lnTo>
                    <a:pt x="100766" y="0"/>
                  </a:lnTo>
                  <a:cubicBezTo>
                    <a:pt x="131886" y="0"/>
                    <a:pt x="157113" y="25227"/>
                    <a:pt x="157113" y="56347"/>
                  </a:cubicBezTo>
                  <a:lnTo>
                    <a:pt x="157113" y="56347"/>
                  </a:lnTo>
                  <a:cubicBezTo>
                    <a:pt x="157113" y="87466"/>
                    <a:pt x="131886" y="112693"/>
                    <a:pt x="100766" y="112693"/>
                  </a:cubicBezTo>
                  <a:lnTo>
                    <a:pt x="56347" y="112693"/>
                  </a:lnTo>
                  <a:cubicBezTo>
                    <a:pt x="25227" y="112693"/>
                    <a:pt x="0" y="87466"/>
                    <a:pt x="0" y="56347"/>
                  </a:cubicBezTo>
                  <a:lnTo>
                    <a:pt x="0" y="56347"/>
                  </a:lnTo>
                  <a:cubicBezTo>
                    <a:pt x="0" y="25227"/>
                    <a:pt x="25227" y="0"/>
                    <a:pt x="56347" y="0"/>
                  </a:cubicBezTo>
                  <a:close/>
                </a:path>
              </a:pathLst>
            </a:custGeom>
            <a:solidFill>
              <a:srgbClr val="231F2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62" name="Google Shape;262;p31"/>
            <p:cNvSpPr txBox="1"/>
            <p:nvPr/>
          </p:nvSpPr>
          <p:spPr>
            <a:xfrm>
              <a:off x="0" y="-66675"/>
              <a:ext cx="157200" cy="1794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sp>
        <p:nvSpPr>
          <p:cNvPr id="263" name="Google Shape;263;p31"/>
          <p:cNvSpPr/>
          <p:nvPr/>
        </p:nvSpPr>
        <p:spPr>
          <a:xfrm rot="-6453901">
            <a:off x="3329772" y="5495188"/>
            <a:ext cx="1265173" cy="1303264"/>
          </a:xfrm>
          <a:custGeom>
            <a:rect b="b" l="l" r="r" t="t"/>
            <a:pathLst>
              <a:path extrusionOk="0" h="3663361" w="3471035">
                <a:moveTo>
                  <a:pt x="0" y="0"/>
                </a:moveTo>
                <a:lnTo>
                  <a:pt x="3471035" y="0"/>
                </a:lnTo>
                <a:lnTo>
                  <a:pt x="3471035" y="3663361"/>
                </a:lnTo>
                <a:lnTo>
                  <a:pt x="0" y="3663361"/>
                </a:lnTo>
                <a:lnTo>
                  <a:pt x="0" y="0"/>
                </a:lnTo>
                <a:close/>
              </a:path>
            </a:pathLst>
          </a:custGeom>
          <a:blipFill rotWithShape="1">
            <a:blip r:embed="rId3">
              <a:alphaModFix/>
            </a:blip>
            <a:stretch>
              <a:fillRect b="0" l="0" r="0" t="0"/>
            </a:stretch>
          </a:blipFill>
          <a:ln>
            <a:noFill/>
          </a:ln>
        </p:spPr>
      </p:sp>
      <p:sp>
        <p:nvSpPr>
          <p:cNvPr id="264" name="Google Shape;264;p31"/>
          <p:cNvSpPr/>
          <p:nvPr/>
        </p:nvSpPr>
        <p:spPr>
          <a:xfrm rot="1626232">
            <a:off x="3256838" y="4279463"/>
            <a:ext cx="1238009" cy="1339540"/>
          </a:xfrm>
          <a:custGeom>
            <a:rect b="b" l="l" r="r" t="t"/>
            <a:pathLst>
              <a:path extrusionOk="0" h="3663361" w="3471035">
                <a:moveTo>
                  <a:pt x="0" y="0"/>
                </a:moveTo>
                <a:lnTo>
                  <a:pt x="3471035" y="0"/>
                </a:lnTo>
                <a:lnTo>
                  <a:pt x="3471035" y="3663361"/>
                </a:lnTo>
                <a:lnTo>
                  <a:pt x="0" y="3663361"/>
                </a:lnTo>
                <a:lnTo>
                  <a:pt x="0" y="0"/>
                </a:lnTo>
                <a:close/>
              </a:path>
            </a:pathLst>
          </a:custGeom>
          <a:blipFill rotWithShape="1">
            <a:blip r:embed="rId3">
              <a:alphaModFix/>
            </a:blip>
            <a:stretch>
              <a:fillRect b="0" l="0" r="0" t="0"/>
            </a:stretch>
          </a:blipFill>
          <a:ln>
            <a:noFill/>
          </a:ln>
        </p:spPr>
      </p:sp>
      <p:sp>
        <p:nvSpPr>
          <p:cNvPr id="265" name="Google Shape;265;p31"/>
          <p:cNvSpPr/>
          <p:nvPr/>
        </p:nvSpPr>
        <p:spPr>
          <a:xfrm rot="3753213">
            <a:off x="3203114" y="3302409"/>
            <a:ext cx="1261388" cy="1307633"/>
          </a:xfrm>
          <a:custGeom>
            <a:rect b="b" l="l" r="r" t="t"/>
            <a:pathLst>
              <a:path extrusionOk="0" h="3663361" w="3471035">
                <a:moveTo>
                  <a:pt x="0" y="0"/>
                </a:moveTo>
                <a:lnTo>
                  <a:pt x="3471035" y="0"/>
                </a:lnTo>
                <a:lnTo>
                  <a:pt x="3471035" y="3663362"/>
                </a:lnTo>
                <a:lnTo>
                  <a:pt x="0" y="3663362"/>
                </a:lnTo>
                <a:lnTo>
                  <a:pt x="0" y="0"/>
                </a:lnTo>
                <a:close/>
              </a:path>
            </a:pathLst>
          </a:custGeom>
          <a:blipFill rotWithShape="1">
            <a:blip r:embed="rId3">
              <a:alphaModFix/>
            </a:blip>
            <a:stretch>
              <a:fillRect b="0" l="0" r="0" t="0"/>
            </a:stretch>
          </a:blipFill>
          <a:ln>
            <a:noFill/>
          </a:ln>
        </p:spPr>
      </p:sp>
      <p:sp>
        <p:nvSpPr>
          <p:cNvPr id="266" name="Google Shape;266;p31"/>
          <p:cNvSpPr/>
          <p:nvPr/>
        </p:nvSpPr>
        <p:spPr>
          <a:xfrm>
            <a:off x="4646928" y="6885679"/>
            <a:ext cx="3116275" cy="3181646"/>
          </a:xfrm>
          <a:custGeom>
            <a:rect b="b" l="l" r="r" t="t"/>
            <a:pathLst>
              <a:path extrusionOk="0" h="8657539" w="8778240">
                <a:moveTo>
                  <a:pt x="0" y="0"/>
                </a:moveTo>
                <a:lnTo>
                  <a:pt x="8778240" y="0"/>
                </a:lnTo>
                <a:lnTo>
                  <a:pt x="8778240" y="8657539"/>
                </a:lnTo>
                <a:lnTo>
                  <a:pt x="0" y="8657539"/>
                </a:lnTo>
                <a:lnTo>
                  <a:pt x="0" y="0"/>
                </a:lnTo>
                <a:close/>
              </a:path>
            </a:pathLst>
          </a:custGeom>
          <a:blipFill rotWithShape="1">
            <a:blip r:embed="rId4">
              <a:alphaModFix/>
            </a:blip>
            <a:stretch>
              <a:fillRect b="0" l="0" r="0" t="0"/>
            </a:stretch>
          </a:blipFill>
          <a:ln>
            <a:noFill/>
          </a:ln>
        </p:spPr>
      </p:sp>
      <p:sp>
        <p:nvSpPr>
          <p:cNvPr id="267" name="Google Shape;267;p31"/>
          <p:cNvSpPr/>
          <p:nvPr/>
        </p:nvSpPr>
        <p:spPr>
          <a:xfrm rot="-8958662">
            <a:off x="3183913" y="6540178"/>
            <a:ext cx="1241168" cy="1336123"/>
          </a:xfrm>
          <a:custGeom>
            <a:rect b="b" l="l" r="r" t="t"/>
            <a:pathLst>
              <a:path extrusionOk="0" h="3663361" w="3471035">
                <a:moveTo>
                  <a:pt x="0" y="0"/>
                </a:moveTo>
                <a:lnTo>
                  <a:pt x="3471035" y="0"/>
                </a:lnTo>
                <a:lnTo>
                  <a:pt x="3471035" y="3663361"/>
                </a:lnTo>
                <a:lnTo>
                  <a:pt x="0" y="3663361"/>
                </a:lnTo>
                <a:lnTo>
                  <a:pt x="0" y="0"/>
                </a:lnTo>
                <a:close/>
              </a:path>
            </a:pathLst>
          </a:custGeom>
          <a:blipFill rotWithShape="1">
            <a:blip r:embed="rId3">
              <a:alphaModFix/>
            </a:blip>
            <a:stretch>
              <a:fillRect b="0" l="0" r="0" t="0"/>
            </a:stretch>
          </a:blipFill>
          <a:ln>
            <a:noFill/>
          </a:ln>
        </p:spPr>
      </p:sp>
      <p:grpSp>
        <p:nvGrpSpPr>
          <p:cNvPr id="268" name="Google Shape;268;p31"/>
          <p:cNvGrpSpPr/>
          <p:nvPr/>
        </p:nvGrpSpPr>
        <p:grpSpPr>
          <a:xfrm>
            <a:off x="2998864" y="2974812"/>
            <a:ext cx="675956" cy="352718"/>
            <a:chOff x="0" y="-66675"/>
            <a:chExt cx="355935" cy="179400"/>
          </a:xfrm>
        </p:grpSpPr>
        <p:sp>
          <p:nvSpPr>
            <p:cNvPr id="269" name="Google Shape;269;p31"/>
            <p:cNvSpPr/>
            <p:nvPr/>
          </p:nvSpPr>
          <p:spPr>
            <a:xfrm>
              <a:off x="0" y="0"/>
              <a:ext cx="355935" cy="112693"/>
            </a:xfrm>
            <a:custGeom>
              <a:rect b="b" l="l" r="r" t="t"/>
              <a:pathLst>
                <a:path extrusionOk="0" h="112693" w="355935">
                  <a:moveTo>
                    <a:pt x="28395" y="0"/>
                  </a:moveTo>
                  <a:lnTo>
                    <a:pt x="327540" y="0"/>
                  </a:lnTo>
                  <a:cubicBezTo>
                    <a:pt x="343222" y="0"/>
                    <a:pt x="355935" y="12713"/>
                    <a:pt x="355935" y="28395"/>
                  </a:cubicBezTo>
                  <a:lnTo>
                    <a:pt x="355935" y="84298"/>
                  </a:lnTo>
                  <a:cubicBezTo>
                    <a:pt x="355935" y="99980"/>
                    <a:pt x="343222" y="112693"/>
                    <a:pt x="327540" y="112693"/>
                  </a:cubicBezTo>
                  <a:lnTo>
                    <a:pt x="28395" y="112693"/>
                  </a:lnTo>
                  <a:cubicBezTo>
                    <a:pt x="12713" y="112693"/>
                    <a:pt x="0" y="99980"/>
                    <a:pt x="0" y="84298"/>
                  </a:cubicBezTo>
                  <a:lnTo>
                    <a:pt x="0" y="28395"/>
                  </a:lnTo>
                  <a:cubicBezTo>
                    <a:pt x="0" y="12713"/>
                    <a:pt x="12713" y="0"/>
                    <a:pt x="28395" y="0"/>
                  </a:cubicBezTo>
                  <a:close/>
                </a:path>
              </a:pathLst>
            </a:custGeom>
            <a:solidFill>
              <a:srgbClr val="231F2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70" name="Google Shape;270;p31"/>
            <p:cNvSpPr txBox="1"/>
            <p:nvPr/>
          </p:nvSpPr>
          <p:spPr>
            <a:xfrm>
              <a:off x="0" y="-66675"/>
              <a:ext cx="355800" cy="1794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cxnSp>
        <p:nvCxnSpPr>
          <p:cNvPr id="271" name="Google Shape;271;p31"/>
          <p:cNvCxnSpPr/>
          <p:nvPr/>
        </p:nvCxnSpPr>
        <p:spPr>
          <a:xfrm>
            <a:off x="247488" y="2690293"/>
            <a:ext cx="7220100" cy="0"/>
          </a:xfrm>
          <a:prstGeom prst="straightConnector1">
            <a:avLst/>
          </a:prstGeom>
          <a:noFill/>
          <a:ln cap="flat" cmpd="sng" w="66675">
            <a:solidFill>
              <a:srgbClr val="000000"/>
            </a:solidFill>
            <a:prstDash val="dot"/>
            <a:round/>
            <a:headEnd len="sm" w="sm" type="none"/>
            <a:tailEnd len="sm" w="sm" type="none"/>
          </a:ln>
        </p:spPr>
      </p:cxnSp>
      <p:grpSp>
        <p:nvGrpSpPr>
          <p:cNvPr id="272" name="Google Shape;272;p31"/>
          <p:cNvGrpSpPr/>
          <p:nvPr/>
        </p:nvGrpSpPr>
        <p:grpSpPr>
          <a:xfrm>
            <a:off x="3042973" y="2404741"/>
            <a:ext cx="1686582" cy="452292"/>
            <a:chOff x="0" y="-66675"/>
            <a:chExt cx="1003500" cy="259938"/>
          </a:xfrm>
        </p:grpSpPr>
        <p:sp>
          <p:nvSpPr>
            <p:cNvPr id="273" name="Google Shape;273;p31"/>
            <p:cNvSpPr/>
            <p:nvPr/>
          </p:nvSpPr>
          <p:spPr>
            <a:xfrm>
              <a:off x="0" y="0"/>
              <a:ext cx="1003423" cy="193263"/>
            </a:xfrm>
            <a:custGeom>
              <a:rect b="b" l="l" r="r" t="t"/>
              <a:pathLst>
                <a:path extrusionOk="0" h="193263" w="1003423">
                  <a:moveTo>
                    <a:pt x="32517" y="0"/>
                  </a:moveTo>
                  <a:lnTo>
                    <a:pt x="970906" y="0"/>
                  </a:lnTo>
                  <a:cubicBezTo>
                    <a:pt x="988865" y="0"/>
                    <a:pt x="1003423" y="14558"/>
                    <a:pt x="1003423" y="32517"/>
                  </a:cubicBezTo>
                  <a:lnTo>
                    <a:pt x="1003423" y="160745"/>
                  </a:lnTo>
                  <a:cubicBezTo>
                    <a:pt x="1003423" y="178704"/>
                    <a:pt x="988865" y="193263"/>
                    <a:pt x="970906" y="193263"/>
                  </a:cubicBezTo>
                  <a:lnTo>
                    <a:pt x="32517" y="193263"/>
                  </a:lnTo>
                  <a:cubicBezTo>
                    <a:pt x="14558" y="193263"/>
                    <a:pt x="0" y="178704"/>
                    <a:pt x="0" y="160745"/>
                  </a:cubicBezTo>
                  <a:lnTo>
                    <a:pt x="0" y="32517"/>
                  </a:lnTo>
                  <a:cubicBezTo>
                    <a:pt x="0" y="14558"/>
                    <a:pt x="14558" y="0"/>
                    <a:pt x="32517" y="0"/>
                  </a:cubicBezTo>
                  <a:close/>
                </a:path>
              </a:pathLst>
            </a:custGeom>
            <a:solidFill>
              <a:srgbClr val="00000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74" name="Google Shape;274;p31"/>
            <p:cNvSpPr txBox="1"/>
            <p:nvPr/>
          </p:nvSpPr>
          <p:spPr>
            <a:xfrm>
              <a:off x="0" y="-66675"/>
              <a:ext cx="1003500" cy="2598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sp>
        <p:nvSpPr>
          <p:cNvPr id="275" name="Google Shape;275;p31"/>
          <p:cNvSpPr txBox="1"/>
          <p:nvPr/>
        </p:nvSpPr>
        <p:spPr>
          <a:xfrm>
            <a:off x="1793239" y="1228509"/>
            <a:ext cx="4268700" cy="615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4000" u="none" cap="none" strike="noStrike">
                <a:solidFill>
                  <a:srgbClr val="EB5252"/>
                </a:solidFill>
                <a:latin typeface="Halant"/>
                <a:ea typeface="Halant"/>
                <a:cs typeface="Halant"/>
                <a:sym typeface="Halant"/>
              </a:rPr>
              <a:t>ROAD TO THE</a:t>
            </a:r>
            <a:endParaRPr sz="500"/>
          </a:p>
        </p:txBody>
      </p:sp>
      <p:cxnSp>
        <p:nvCxnSpPr>
          <p:cNvPr id="276" name="Google Shape;276;p31"/>
          <p:cNvCxnSpPr/>
          <p:nvPr/>
        </p:nvCxnSpPr>
        <p:spPr>
          <a:xfrm>
            <a:off x="1989938" y="1218727"/>
            <a:ext cx="3879000" cy="0"/>
          </a:xfrm>
          <a:prstGeom prst="straightConnector1">
            <a:avLst/>
          </a:prstGeom>
          <a:noFill/>
          <a:ln cap="rnd" cmpd="sng" w="85725">
            <a:solidFill>
              <a:srgbClr val="000000"/>
            </a:solidFill>
            <a:prstDash val="solid"/>
            <a:round/>
            <a:headEnd len="sm" w="sm" type="none"/>
            <a:tailEnd len="sm" w="sm" type="none"/>
          </a:ln>
        </p:spPr>
      </p:cxnSp>
      <p:cxnSp>
        <p:nvCxnSpPr>
          <p:cNvPr id="277" name="Google Shape;277;p31"/>
          <p:cNvCxnSpPr/>
          <p:nvPr/>
        </p:nvCxnSpPr>
        <p:spPr>
          <a:xfrm>
            <a:off x="1989938" y="1842853"/>
            <a:ext cx="3879000" cy="0"/>
          </a:xfrm>
          <a:prstGeom prst="straightConnector1">
            <a:avLst/>
          </a:prstGeom>
          <a:noFill/>
          <a:ln cap="rnd" cmpd="sng" w="85725">
            <a:solidFill>
              <a:srgbClr val="000000"/>
            </a:solidFill>
            <a:prstDash val="solid"/>
            <a:round/>
            <a:headEnd len="sm" w="sm" type="none"/>
            <a:tailEnd len="sm" w="sm" type="none"/>
          </a:ln>
        </p:spPr>
      </p:cxnSp>
      <p:grpSp>
        <p:nvGrpSpPr>
          <p:cNvPr id="278" name="Google Shape;278;p31"/>
          <p:cNvGrpSpPr/>
          <p:nvPr/>
        </p:nvGrpSpPr>
        <p:grpSpPr>
          <a:xfrm rot="5400000">
            <a:off x="3814969" y="6382628"/>
            <a:ext cx="286693" cy="7280294"/>
            <a:chOff x="0" y="-66675"/>
            <a:chExt cx="109204" cy="2871005"/>
          </a:xfrm>
        </p:grpSpPr>
        <p:sp>
          <p:nvSpPr>
            <p:cNvPr id="279" name="Google Shape;279;p31"/>
            <p:cNvSpPr/>
            <p:nvPr/>
          </p:nvSpPr>
          <p:spPr>
            <a:xfrm>
              <a:off x="0" y="0"/>
              <a:ext cx="109204" cy="2804330"/>
            </a:xfrm>
            <a:custGeom>
              <a:rect b="b" l="l" r="r" t="t"/>
              <a:pathLst>
                <a:path extrusionOk="0" h="2804330" w="109204">
                  <a:moveTo>
                    <a:pt x="0" y="0"/>
                  </a:moveTo>
                  <a:lnTo>
                    <a:pt x="109204" y="0"/>
                  </a:lnTo>
                  <a:lnTo>
                    <a:pt x="109204" y="2804330"/>
                  </a:lnTo>
                  <a:lnTo>
                    <a:pt x="0" y="2804330"/>
                  </a:lnTo>
                  <a:close/>
                </a:path>
              </a:pathLst>
            </a:custGeom>
            <a:solidFill>
              <a:srgbClr val="38E0A4"/>
            </a:solidFill>
            <a:ln>
              <a:noFill/>
            </a:ln>
          </p:spPr>
        </p:sp>
        <p:sp>
          <p:nvSpPr>
            <p:cNvPr id="280" name="Google Shape;280;p31"/>
            <p:cNvSpPr txBox="1"/>
            <p:nvPr/>
          </p:nvSpPr>
          <p:spPr>
            <a:xfrm>
              <a:off x="0" y="-66675"/>
              <a:ext cx="109200" cy="2871000"/>
            </a:xfrm>
            <a:prstGeom prst="rect">
              <a:avLst/>
            </a:prstGeom>
            <a:noFill/>
            <a:ln>
              <a:noFill/>
            </a:ln>
          </p:spPr>
          <p:txBody>
            <a:bodyPr anchorCtr="0" anchor="ctr" bIns="33025" lIns="33025" spcFirstLastPara="1" rIns="33025" wrap="square" tIns="33025">
              <a:noAutofit/>
            </a:bodyPr>
            <a:lstStyle/>
            <a:p>
              <a:pPr indent="0" lvl="0" marL="0" marR="0" rtl="0" algn="ctr">
                <a:lnSpc>
                  <a:spcPct val="240000"/>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grpSp>
        <p:nvGrpSpPr>
          <p:cNvPr id="281" name="Google Shape;281;p31"/>
          <p:cNvGrpSpPr/>
          <p:nvPr/>
        </p:nvGrpSpPr>
        <p:grpSpPr>
          <a:xfrm rot="5400000">
            <a:off x="3847902" y="-3737248"/>
            <a:ext cx="343723" cy="7488725"/>
            <a:chOff x="0" y="-66675"/>
            <a:chExt cx="130927" cy="2953200"/>
          </a:xfrm>
        </p:grpSpPr>
        <p:sp>
          <p:nvSpPr>
            <p:cNvPr id="282" name="Google Shape;282;p31"/>
            <p:cNvSpPr/>
            <p:nvPr/>
          </p:nvSpPr>
          <p:spPr>
            <a:xfrm>
              <a:off x="0" y="0"/>
              <a:ext cx="130927" cy="2886394"/>
            </a:xfrm>
            <a:custGeom>
              <a:rect b="b" l="l" r="r" t="t"/>
              <a:pathLst>
                <a:path extrusionOk="0" h="2886394" w="130927">
                  <a:moveTo>
                    <a:pt x="0" y="0"/>
                  </a:moveTo>
                  <a:lnTo>
                    <a:pt x="130927" y="0"/>
                  </a:lnTo>
                  <a:lnTo>
                    <a:pt x="130927" y="2886394"/>
                  </a:lnTo>
                  <a:lnTo>
                    <a:pt x="0" y="2886394"/>
                  </a:lnTo>
                  <a:close/>
                </a:path>
              </a:pathLst>
            </a:custGeom>
            <a:solidFill>
              <a:srgbClr val="38E0A4"/>
            </a:solidFill>
            <a:ln>
              <a:noFill/>
            </a:ln>
          </p:spPr>
        </p:sp>
        <p:sp>
          <p:nvSpPr>
            <p:cNvPr id="283" name="Google Shape;283;p31"/>
            <p:cNvSpPr txBox="1"/>
            <p:nvPr/>
          </p:nvSpPr>
          <p:spPr>
            <a:xfrm>
              <a:off x="0" y="-66675"/>
              <a:ext cx="130800" cy="2953200"/>
            </a:xfrm>
            <a:prstGeom prst="rect">
              <a:avLst/>
            </a:prstGeom>
            <a:noFill/>
            <a:ln>
              <a:noFill/>
            </a:ln>
          </p:spPr>
          <p:txBody>
            <a:bodyPr anchorCtr="0" anchor="ctr" bIns="33025" lIns="33025" spcFirstLastPara="1" rIns="33025" wrap="square" tIns="33025">
              <a:noAutofit/>
            </a:bodyPr>
            <a:lstStyle/>
            <a:p>
              <a:pPr indent="0" lvl="0" marL="0" marR="0" rtl="0" algn="ctr">
                <a:lnSpc>
                  <a:spcPct val="240000"/>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sp>
        <p:nvSpPr>
          <p:cNvPr id="284" name="Google Shape;284;p31"/>
          <p:cNvSpPr/>
          <p:nvPr/>
        </p:nvSpPr>
        <p:spPr>
          <a:xfrm>
            <a:off x="3208408" y="244694"/>
            <a:ext cx="1441905" cy="869484"/>
          </a:xfrm>
          <a:custGeom>
            <a:rect b="b" l="l" r="r" t="t"/>
            <a:pathLst>
              <a:path extrusionOk="0" h="2365943" w="4061705">
                <a:moveTo>
                  <a:pt x="0" y="0"/>
                </a:moveTo>
                <a:lnTo>
                  <a:pt x="4061704" y="0"/>
                </a:lnTo>
                <a:lnTo>
                  <a:pt x="4061704" y="2365943"/>
                </a:lnTo>
                <a:lnTo>
                  <a:pt x="0" y="2365943"/>
                </a:lnTo>
                <a:lnTo>
                  <a:pt x="0" y="0"/>
                </a:lnTo>
                <a:close/>
              </a:path>
            </a:pathLst>
          </a:custGeom>
          <a:blipFill rotWithShape="1">
            <a:blip r:embed="rId5">
              <a:alphaModFix/>
            </a:blip>
            <a:stretch>
              <a:fillRect b="0" l="0" r="0" t="0"/>
            </a:stretch>
          </a:blipFill>
          <a:ln>
            <a:noFill/>
          </a:ln>
        </p:spPr>
      </p:sp>
      <p:grpSp>
        <p:nvGrpSpPr>
          <p:cNvPr id="285" name="Google Shape;285;p31"/>
          <p:cNvGrpSpPr/>
          <p:nvPr/>
        </p:nvGrpSpPr>
        <p:grpSpPr>
          <a:xfrm>
            <a:off x="1705207" y="4339702"/>
            <a:ext cx="298539" cy="352718"/>
            <a:chOff x="0" y="-66675"/>
            <a:chExt cx="157200" cy="179400"/>
          </a:xfrm>
        </p:grpSpPr>
        <p:sp>
          <p:nvSpPr>
            <p:cNvPr id="286" name="Google Shape;286;p31"/>
            <p:cNvSpPr/>
            <p:nvPr/>
          </p:nvSpPr>
          <p:spPr>
            <a:xfrm>
              <a:off x="0" y="0"/>
              <a:ext cx="157113" cy="112693"/>
            </a:xfrm>
            <a:custGeom>
              <a:rect b="b" l="l" r="r" t="t"/>
              <a:pathLst>
                <a:path extrusionOk="0" h="112693" w="157113">
                  <a:moveTo>
                    <a:pt x="56347" y="0"/>
                  </a:moveTo>
                  <a:lnTo>
                    <a:pt x="100766" y="0"/>
                  </a:lnTo>
                  <a:cubicBezTo>
                    <a:pt x="131886" y="0"/>
                    <a:pt x="157113" y="25227"/>
                    <a:pt x="157113" y="56347"/>
                  </a:cubicBezTo>
                  <a:lnTo>
                    <a:pt x="157113" y="56347"/>
                  </a:lnTo>
                  <a:cubicBezTo>
                    <a:pt x="157113" y="87466"/>
                    <a:pt x="131886" y="112693"/>
                    <a:pt x="100766" y="112693"/>
                  </a:cubicBezTo>
                  <a:lnTo>
                    <a:pt x="56347" y="112693"/>
                  </a:lnTo>
                  <a:cubicBezTo>
                    <a:pt x="25227" y="112693"/>
                    <a:pt x="0" y="87466"/>
                    <a:pt x="0" y="56347"/>
                  </a:cubicBezTo>
                  <a:lnTo>
                    <a:pt x="0" y="56347"/>
                  </a:lnTo>
                  <a:cubicBezTo>
                    <a:pt x="0" y="25227"/>
                    <a:pt x="25227" y="0"/>
                    <a:pt x="56347" y="0"/>
                  </a:cubicBezTo>
                  <a:close/>
                </a:path>
              </a:pathLst>
            </a:custGeom>
            <a:solidFill>
              <a:srgbClr val="231F2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87" name="Google Shape;287;p31"/>
            <p:cNvSpPr txBox="1"/>
            <p:nvPr/>
          </p:nvSpPr>
          <p:spPr>
            <a:xfrm>
              <a:off x="0" y="-66675"/>
              <a:ext cx="157200" cy="1794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grpSp>
        <p:nvGrpSpPr>
          <p:cNvPr id="288" name="Google Shape;288;p31"/>
          <p:cNvGrpSpPr/>
          <p:nvPr/>
        </p:nvGrpSpPr>
        <p:grpSpPr>
          <a:xfrm>
            <a:off x="275821" y="6359795"/>
            <a:ext cx="298539" cy="352718"/>
            <a:chOff x="0" y="-66675"/>
            <a:chExt cx="157200" cy="179400"/>
          </a:xfrm>
        </p:grpSpPr>
        <p:sp>
          <p:nvSpPr>
            <p:cNvPr id="289" name="Google Shape;289;p31"/>
            <p:cNvSpPr/>
            <p:nvPr/>
          </p:nvSpPr>
          <p:spPr>
            <a:xfrm>
              <a:off x="0" y="0"/>
              <a:ext cx="157113" cy="112693"/>
            </a:xfrm>
            <a:custGeom>
              <a:rect b="b" l="l" r="r" t="t"/>
              <a:pathLst>
                <a:path extrusionOk="0" h="112693" w="157113">
                  <a:moveTo>
                    <a:pt x="56347" y="0"/>
                  </a:moveTo>
                  <a:lnTo>
                    <a:pt x="100766" y="0"/>
                  </a:lnTo>
                  <a:cubicBezTo>
                    <a:pt x="131886" y="0"/>
                    <a:pt x="157113" y="25227"/>
                    <a:pt x="157113" y="56347"/>
                  </a:cubicBezTo>
                  <a:lnTo>
                    <a:pt x="157113" y="56347"/>
                  </a:lnTo>
                  <a:cubicBezTo>
                    <a:pt x="157113" y="87466"/>
                    <a:pt x="131886" y="112693"/>
                    <a:pt x="100766" y="112693"/>
                  </a:cubicBezTo>
                  <a:lnTo>
                    <a:pt x="56347" y="112693"/>
                  </a:lnTo>
                  <a:cubicBezTo>
                    <a:pt x="25227" y="112693"/>
                    <a:pt x="0" y="87466"/>
                    <a:pt x="0" y="56347"/>
                  </a:cubicBezTo>
                  <a:lnTo>
                    <a:pt x="0" y="56347"/>
                  </a:lnTo>
                  <a:cubicBezTo>
                    <a:pt x="0" y="25227"/>
                    <a:pt x="25227" y="0"/>
                    <a:pt x="56347" y="0"/>
                  </a:cubicBezTo>
                  <a:close/>
                </a:path>
              </a:pathLst>
            </a:custGeom>
            <a:solidFill>
              <a:srgbClr val="231F2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90" name="Google Shape;290;p31"/>
            <p:cNvSpPr txBox="1"/>
            <p:nvPr/>
          </p:nvSpPr>
          <p:spPr>
            <a:xfrm>
              <a:off x="0" y="-66675"/>
              <a:ext cx="157200" cy="1794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grpSp>
        <p:nvGrpSpPr>
          <p:cNvPr id="291" name="Google Shape;291;p31"/>
          <p:cNvGrpSpPr/>
          <p:nvPr/>
        </p:nvGrpSpPr>
        <p:grpSpPr>
          <a:xfrm>
            <a:off x="5763725" y="4559632"/>
            <a:ext cx="298539" cy="352718"/>
            <a:chOff x="0" y="-66675"/>
            <a:chExt cx="157200" cy="179400"/>
          </a:xfrm>
        </p:grpSpPr>
        <p:sp>
          <p:nvSpPr>
            <p:cNvPr id="292" name="Google Shape;292;p31"/>
            <p:cNvSpPr/>
            <p:nvPr/>
          </p:nvSpPr>
          <p:spPr>
            <a:xfrm>
              <a:off x="0" y="0"/>
              <a:ext cx="157113" cy="112693"/>
            </a:xfrm>
            <a:custGeom>
              <a:rect b="b" l="l" r="r" t="t"/>
              <a:pathLst>
                <a:path extrusionOk="0" h="112693" w="157113">
                  <a:moveTo>
                    <a:pt x="56347" y="0"/>
                  </a:moveTo>
                  <a:lnTo>
                    <a:pt x="100766" y="0"/>
                  </a:lnTo>
                  <a:cubicBezTo>
                    <a:pt x="131886" y="0"/>
                    <a:pt x="157113" y="25227"/>
                    <a:pt x="157113" y="56347"/>
                  </a:cubicBezTo>
                  <a:lnTo>
                    <a:pt x="157113" y="56347"/>
                  </a:lnTo>
                  <a:cubicBezTo>
                    <a:pt x="157113" y="87466"/>
                    <a:pt x="131886" y="112693"/>
                    <a:pt x="100766" y="112693"/>
                  </a:cubicBezTo>
                  <a:lnTo>
                    <a:pt x="56347" y="112693"/>
                  </a:lnTo>
                  <a:cubicBezTo>
                    <a:pt x="25227" y="112693"/>
                    <a:pt x="0" y="87466"/>
                    <a:pt x="0" y="56347"/>
                  </a:cubicBezTo>
                  <a:lnTo>
                    <a:pt x="0" y="56347"/>
                  </a:lnTo>
                  <a:cubicBezTo>
                    <a:pt x="0" y="25227"/>
                    <a:pt x="25227" y="0"/>
                    <a:pt x="56347" y="0"/>
                  </a:cubicBezTo>
                  <a:close/>
                </a:path>
              </a:pathLst>
            </a:custGeom>
            <a:solidFill>
              <a:srgbClr val="231F2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93" name="Google Shape;293;p31"/>
            <p:cNvSpPr txBox="1"/>
            <p:nvPr/>
          </p:nvSpPr>
          <p:spPr>
            <a:xfrm>
              <a:off x="0" y="-66675"/>
              <a:ext cx="157200" cy="1794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sp>
        <p:nvSpPr>
          <p:cNvPr id="294" name="Google Shape;294;p31"/>
          <p:cNvSpPr/>
          <p:nvPr/>
        </p:nvSpPr>
        <p:spPr>
          <a:xfrm flipH="1" rot="-953409">
            <a:off x="2994011" y="7567701"/>
            <a:ext cx="1236061" cy="1346254"/>
          </a:xfrm>
          <a:custGeom>
            <a:rect b="b" l="l" r="r" t="t"/>
            <a:pathLst>
              <a:path extrusionOk="0" h="3663361" w="3471035">
                <a:moveTo>
                  <a:pt x="0" y="3663362"/>
                </a:moveTo>
                <a:lnTo>
                  <a:pt x="3471035" y="3663362"/>
                </a:lnTo>
                <a:lnTo>
                  <a:pt x="3471035" y="0"/>
                </a:lnTo>
                <a:lnTo>
                  <a:pt x="0" y="0"/>
                </a:lnTo>
                <a:lnTo>
                  <a:pt x="0" y="3663362"/>
                </a:lnTo>
                <a:close/>
              </a:path>
            </a:pathLst>
          </a:custGeom>
          <a:blipFill rotWithShape="1">
            <a:blip r:embed="rId3">
              <a:alphaModFix/>
            </a:blip>
            <a:stretch>
              <a:fillRect b="0" l="0" r="0" t="0"/>
            </a:stretch>
          </a:blipFill>
          <a:ln>
            <a:noFill/>
          </a:ln>
        </p:spPr>
      </p:sp>
      <p:grpSp>
        <p:nvGrpSpPr>
          <p:cNvPr id="295" name="Google Shape;295;p31"/>
          <p:cNvGrpSpPr/>
          <p:nvPr/>
        </p:nvGrpSpPr>
        <p:grpSpPr>
          <a:xfrm>
            <a:off x="4703541" y="8901455"/>
            <a:ext cx="298539" cy="352718"/>
            <a:chOff x="0" y="-66675"/>
            <a:chExt cx="157200" cy="179400"/>
          </a:xfrm>
        </p:grpSpPr>
        <p:sp>
          <p:nvSpPr>
            <p:cNvPr id="296" name="Google Shape;296;p31"/>
            <p:cNvSpPr/>
            <p:nvPr/>
          </p:nvSpPr>
          <p:spPr>
            <a:xfrm>
              <a:off x="0" y="0"/>
              <a:ext cx="157113" cy="112693"/>
            </a:xfrm>
            <a:custGeom>
              <a:rect b="b" l="l" r="r" t="t"/>
              <a:pathLst>
                <a:path extrusionOk="0" h="112693" w="157113">
                  <a:moveTo>
                    <a:pt x="56347" y="0"/>
                  </a:moveTo>
                  <a:lnTo>
                    <a:pt x="100766" y="0"/>
                  </a:lnTo>
                  <a:cubicBezTo>
                    <a:pt x="131886" y="0"/>
                    <a:pt x="157113" y="25227"/>
                    <a:pt x="157113" y="56347"/>
                  </a:cubicBezTo>
                  <a:lnTo>
                    <a:pt x="157113" y="56347"/>
                  </a:lnTo>
                  <a:cubicBezTo>
                    <a:pt x="157113" y="87466"/>
                    <a:pt x="131886" y="112693"/>
                    <a:pt x="100766" y="112693"/>
                  </a:cubicBezTo>
                  <a:lnTo>
                    <a:pt x="56347" y="112693"/>
                  </a:lnTo>
                  <a:cubicBezTo>
                    <a:pt x="25227" y="112693"/>
                    <a:pt x="0" y="87466"/>
                    <a:pt x="0" y="56347"/>
                  </a:cubicBezTo>
                  <a:lnTo>
                    <a:pt x="0" y="56347"/>
                  </a:lnTo>
                  <a:cubicBezTo>
                    <a:pt x="0" y="25227"/>
                    <a:pt x="25227" y="0"/>
                    <a:pt x="56347" y="0"/>
                  </a:cubicBezTo>
                  <a:close/>
                </a:path>
              </a:pathLst>
            </a:custGeom>
            <a:solidFill>
              <a:srgbClr val="231F20"/>
            </a:solidFill>
            <a:ln>
              <a:noFill/>
            </a:ln>
          </p:spPr>
          <p:txBody>
            <a:bodyPr anchorCtr="0" anchor="ctr" bIns="32750" lIns="32750" spcFirstLastPara="1" rIns="32750" wrap="square" tIns="32750">
              <a:noAutofit/>
            </a:bodyPr>
            <a:lstStyle/>
            <a:p>
              <a:pPr indent="0" lvl="0" marL="0" rtl="0" algn="l">
                <a:spcBef>
                  <a:spcPts val="0"/>
                </a:spcBef>
                <a:spcAft>
                  <a:spcPts val="0"/>
                </a:spcAft>
                <a:buNone/>
              </a:pPr>
              <a:r>
                <a:t/>
              </a:r>
              <a:endParaRPr/>
            </a:p>
          </p:txBody>
        </p:sp>
        <p:sp>
          <p:nvSpPr>
            <p:cNvPr id="297" name="Google Shape;297;p31"/>
            <p:cNvSpPr txBox="1"/>
            <p:nvPr/>
          </p:nvSpPr>
          <p:spPr>
            <a:xfrm>
              <a:off x="0" y="-66675"/>
              <a:ext cx="157200" cy="179400"/>
            </a:xfrm>
            <a:prstGeom prst="rect">
              <a:avLst/>
            </a:prstGeom>
            <a:noFill/>
            <a:ln>
              <a:noFill/>
            </a:ln>
          </p:spPr>
          <p:txBody>
            <a:bodyPr anchorCtr="0" anchor="ctr" bIns="25875" lIns="25875" spcFirstLastPara="1" rIns="25875" wrap="square" tIns="25875">
              <a:noAutofit/>
            </a:bodyPr>
            <a:lstStyle/>
            <a:p>
              <a:pPr indent="0" lvl="0" marL="0" marR="0" rtl="0" algn="ctr">
                <a:lnSpc>
                  <a:spcPct val="271555"/>
                </a:lnSpc>
                <a:spcBef>
                  <a:spcPts val="0"/>
                </a:spcBef>
                <a:spcAft>
                  <a:spcPts val="0"/>
                </a:spcAft>
                <a:buNone/>
              </a:pPr>
              <a:r>
                <a:t/>
              </a:r>
              <a:endParaRPr b="0" i="0" sz="600" u="none" cap="none" strike="noStrike">
                <a:solidFill>
                  <a:schemeClr val="dk1"/>
                </a:solidFill>
                <a:latin typeface="Calibri"/>
                <a:ea typeface="Calibri"/>
                <a:cs typeface="Calibri"/>
                <a:sym typeface="Calibri"/>
              </a:endParaRPr>
            </a:p>
          </p:txBody>
        </p:sp>
      </p:grpSp>
      <p:sp>
        <p:nvSpPr>
          <p:cNvPr id="298" name="Google Shape;298;p31"/>
          <p:cNvSpPr/>
          <p:nvPr/>
        </p:nvSpPr>
        <p:spPr>
          <a:xfrm>
            <a:off x="2108338" y="3080373"/>
            <a:ext cx="863698" cy="607995"/>
          </a:xfrm>
          <a:custGeom>
            <a:rect b="b" l="l" r="r" t="t"/>
            <a:pathLst>
              <a:path extrusionOk="0" h="1654408" w="2432953">
                <a:moveTo>
                  <a:pt x="0" y="0"/>
                </a:moveTo>
                <a:lnTo>
                  <a:pt x="2432954" y="0"/>
                </a:lnTo>
                <a:lnTo>
                  <a:pt x="2432954" y="1654409"/>
                </a:lnTo>
                <a:lnTo>
                  <a:pt x="0" y="1654409"/>
                </a:lnTo>
                <a:lnTo>
                  <a:pt x="0" y="0"/>
                </a:lnTo>
                <a:close/>
              </a:path>
            </a:pathLst>
          </a:custGeom>
          <a:blipFill rotWithShape="1">
            <a:blip r:embed="rId6">
              <a:alphaModFix/>
            </a:blip>
            <a:stretch>
              <a:fillRect b="0" l="0" r="0" t="0"/>
            </a:stretch>
          </a:blipFill>
          <a:ln>
            <a:noFill/>
          </a:ln>
        </p:spPr>
      </p:sp>
      <p:sp>
        <p:nvSpPr>
          <p:cNvPr id="299" name="Google Shape;299;p31"/>
          <p:cNvSpPr/>
          <p:nvPr/>
        </p:nvSpPr>
        <p:spPr>
          <a:xfrm>
            <a:off x="4952215" y="4634035"/>
            <a:ext cx="652854" cy="698545"/>
          </a:xfrm>
          <a:custGeom>
            <a:rect b="b" l="l" r="r" t="t"/>
            <a:pathLst>
              <a:path extrusionOk="0" h="1900802" w="1839026">
                <a:moveTo>
                  <a:pt x="0" y="0"/>
                </a:moveTo>
                <a:lnTo>
                  <a:pt x="1839026" y="0"/>
                </a:lnTo>
                <a:lnTo>
                  <a:pt x="1839026" y="1900803"/>
                </a:lnTo>
                <a:lnTo>
                  <a:pt x="0" y="1900803"/>
                </a:lnTo>
                <a:lnTo>
                  <a:pt x="0" y="0"/>
                </a:lnTo>
                <a:close/>
              </a:path>
            </a:pathLst>
          </a:custGeom>
          <a:blipFill rotWithShape="1">
            <a:blip r:embed="rId7">
              <a:alphaModFix/>
            </a:blip>
            <a:stretch>
              <a:fillRect b="0" l="0" r="0" t="0"/>
            </a:stretch>
          </a:blipFill>
          <a:ln>
            <a:noFill/>
          </a:ln>
        </p:spPr>
      </p:sp>
      <p:sp>
        <p:nvSpPr>
          <p:cNvPr id="300" name="Google Shape;300;p31"/>
          <p:cNvSpPr/>
          <p:nvPr/>
        </p:nvSpPr>
        <p:spPr>
          <a:xfrm>
            <a:off x="819741" y="4468605"/>
            <a:ext cx="794446" cy="808027"/>
          </a:xfrm>
          <a:custGeom>
            <a:rect b="b" l="l" r="r" t="t"/>
            <a:pathLst>
              <a:path extrusionOk="0" h="2198713" w="2237876">
                <a:moveTo>
                  <a:pt x="0" y="0"/>
                </a:moveTo>
                <a:lnTo>
                  <a:pt x="2237876" y="0"/>
                </a:lnTo>
                <a:lnTo>
                  <a:pt x="2237876" y="2198713"/>
                </a:lnTo>
                <a:lnTo>
                  <a:pt x="0" y="2198713"/>
                </a:lnTo>
                <a:lnTo>
                  <a:pt x="0" y="0"/>
                </a:lnTo>
                <a:close/>
              </a:path>
            </a:pathLst>
          </a:custGeom>
          <a:blipFill rotWithShape="1">
            <a:blip r:embed="rId8">
              <a:alphaModFix/>
            </a:blip>
            <a:stretch>
              <a:fillRect b="0" l="0" r="0" t="0"/>
            </a:stretch>
          </a:blipFill>
          <a:ln>
            <a:noFill/>
          </a:ln>
        </p:spPr>
      </p:sp>
      <p:sp>
        <p:nvSpPr>
          <p:cNvPr id="301" name="Google Shape;301;p31"/>
          <p:cNvSpPr/>
          <p:nvPr/>
        </p:nvSpPr>
        <p:spPr>
          <a:xfrm>
            <a:off x="6347993" y="5156219"/>
            <a:ext cx="928078" cy="815442"/>
          </a:xfrm>
          <a:custGeom>
            <a:rect b="b" l="l" r="r" t="t"/>
            <a:pathLst>
              <a:path extrusionOk="0" h="2218891" w="2614305">
                <a:moveTo>
                  <a:pt x="0" y="0"/>
                </a:moveTo>
                <a:lnTo>
                  <a:pt x="2614305" y="0"/>
                </a:lnTo>
                <a:lnTo>
                  <a:pt x="2614305" y="2218891"/>
                </a:lnTo>
                <a:lnTo>
                  <a:pt x="0" y="2218891"/>
                </a:lnTo>
                <a:lnTo>
                  <a:pt x="0" y="0"/>
                </a:lnTo>
                <a:close/>
              </a:path>
            </a:pathLst>
          </a:custGeom>
          <a:blipFill rotWithShape="1">
            <a:blip r:embed="rId9">
              <a:alphaModFix/>
            </a:blip>
            <a:stretch>
              <a:fillRect b="0" l="0" r="0" t="0"/>
            </a:stretch>
          </a:blipFill>
          <a:ln>
            <a:noFill/>
          </a:ln>
        </p:spPr>
      </p:sp>
      <p:sp>
        <p:nvSpPr>
          <p:cNvPr id="302" name="Google Shape;302;p31"/>
          <p:cNvSpPr/>
          <p:nvPr/>
        </p:nvSpPr>
        <p:spPr>
          <a:xfrm>
            <a:off x="3444880" y="6516608"/>
            <a:ext cx="967849" cy="495954"/>
          </a:xfrm>
          <a:custGeom>
            <a:rect b="b" l="l" r="r" t="t"/>
            <a:pathLst>
              <a:path extrusionOk="0" h="1349536" w="2726335">
                <a:moveTo>
                  <a:pt x="0" y="0"/>
                </a:moveTo>
                <a:lnTo>
                  <a:pt x="2726335" y="0"/>
                </a:lnTo>
                <a:lnTo>
                  <a:pt x="2726335" y="1349536"/>
                </a:lnTo>
                <a:lnTo>
                  <a:pt x="0" y="1349536"/>
                </a:lnTo>
                <a:lnTo>
                  <a:pt x="0" y="0"/>
                </a:lnTo>
                <a:close/>
              </a:path>
            </a:pathLst>
          </a:custGeom>
          <a:blipFill rotWithShape="1">
            <a:blip r:embed="rId10">
              <a:alphaModFix/>
            </a:blip>
            <a:stretch>
              <a:fillRect b="0" l="0" r="0" t="0"/>
            </a:stretch>
          </a:blipFill>
          <a:ln>
            <a:noFill/>
          </a:ln>
        </p:spPr>
      </p:sp>
      <p:sp>
        <p:nvSpPr>
          <p:cNvPr id="303" name="Google Shape;303;p31"/>
          <p:cNvSpPr/>
          <p:nvPr/>
        </p:nvSpPr>
        <p:spPr>
          <a:xfrm>
            <a:off x="3935436" y="8921369"/>
            <a:ext cx="638120" cy="815542"/>
          </a:xfrm>
          <a:custGeom>
            <a:rect b="b" l="l" r="r" t="t"/>
            <a:pathLst>
              <a:path extrusionOk="0" h="2219162" w="1797521">
                <a:moveTo>
                  <a:pt x="0" y="0"/>
                </a:moveTo>
                <a:lnTo>
                  <a:pt x="1797521" y="0"/>
                </a:lnTo>
                <a:lnTo>
                  <a:pt x="1797521" y="2219162"/>
                </a:lnTo>
                <a:lnTo>
                  <a:pt x="0" y="2219162"/>
                </a:lnTo>
                <a:lnTo>
                  <a:pt x="0" y="0"/>
                </a:lnTo>
                <a:close/>
              </a:path>
            </a:pathLst>
          </a:custGeom>
          <a:blipFill rotWithShape="1">
            <a:blip r:embed="rId11">
              <a:alphaModFix/>
            </a:blip>
            <a:stretch>
              <a:fillRect b="0" l="0" r="0" t="0"/>
            </a:stretch>
          </a:blipFill>
          <a:ln>
            <a:noFill/>
          </a:ln>
        </p:spPr>
      </p:sp>
      <p:sp>
        <p:nvSpPr>
          <p:cNvPr id="304" name="Google Shape;304;p31"/>
          <p:cNvSpPr txBox="1"/>
          <p:nvPr/>
        </p:nvSpPr>
        <p:spPr>
          <a:xfrm>
            <a:off x="3065369" y="3127389"/>
            <a:ext cx="609600" cy="1386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 sz="900" u="none" cap="none" strike="noStrike">
                <a:solidFill>
                  <a:srgbClr val="F4EDE5"/>
                </a:solidFill>
                <a:latin typeface="Halant"/>
                <a:ea typeface="Halant"/>
                <a:cs typeface="Halant"/>
                <a:sym typeface="Halant"/>
              </a:rPr>
              <a:t>1754-1763</a:t>
            </a:r>
            <a:endParaRPr sz="500"/>
          </a:p>
        </p:txBody>
      </p:sp>
      <p:sp>
        <p:nvSpPr>
          <p:cNvPr id="305" name="Google Shape;305;p31"/>
          <p:cNvSpPr txBox="1"/>
          <p:nvPr/>
        </p:nvSpPr>
        <p:spPr>
          <a:xfrm>
            <a:off x="2998864" y="3354898"/>
            <a:ext cx="2147100" cy="169200"/>
          </a:xfrm>
          <a:prstGeom prst="rect">
            <a:avLst/>
          </a:prstGeom>
          <a:noFill/>
          <a:ln>
            <a:noFill/>
          </a:ln>
        </p:spPr>
        <p:txBody>
          <a:bodyPr anchorCtr="0" anchor="t" bIns="0" lIns="0" spcFirstLastPara="1" rIns="0" wrap="square" tIns="0">
            <a:spAutoFit/>
          </a:bodyPr>
          <a:lstStyle/>
          <a:p>
            <a:pPr indent="0" lvl="0" marL="0" marR="0" rtl="0" algn="l">
              <a:lnSpc>
                <a:spcPct val="139987"/>
              </a:lnSpc>
              <a:spcBef>
                <a:spcPts val="0"/>
              </a:spcBef>
              <a:spcAft>
                <a:spcPts val="0"/>
              </a:spcAft>
              <a:buNone/>
            </a:pPr>
            <a:r>
              <a:rPr b="1" i="0" lang="en" sz="1100" u="none" cap="none" strike="noStrike">
                <a:solidFill>
                  <a:srgbClr val="EB5252"/>
                </a:solidFill>
                <a:latin typeface="Halant"/>
                <a:ea typeface="Halant"/>
                <a:cs typeface="Halant"/>
                <a:sym typeface="Halant"/>
              </a:rPr>
              <a:t>FRENCH &amp; INDIAN WAR</a:t>
            </a:r>
            <a:endParaRPr sz="500"/>
          </a:p>
        </p:txBody>
      </p:sp>
      <p:sp>
        <p:nvSpPr>
          <p:cNvPr id="306" name="Google Shape;306;p31"/>
          <p:cNvSpPr txBox="1"/>
          <p:nvPr/>
        </p:nvSpPr>
        <p:spPr>
          <a:xfrm>
            <a:off x="1739161" y="4492471"/>
            <a:ext cx="230400" cy="1386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 sz="900" u="none" cap="none" strike="noStrike">
                <a:solidFill>
                  <a:srgbClr val="F4EDE5"/>
                </a:solidFill>
                <a:latin typeface="Halant"/>
                <a:ea typeface="Halant"/>
                <a:cs typeface="Halant"/>
                <a:sym typeface="Halant"/>
              </a:rPr>
              <a:t>1767</a:t>
            </a:r>
            <a:endParaRPr sz="500"/>
          </a:p>
        </p:txBody>
      </p:sp>
      <p:sp>
        <p:nvSpPr>
          <p:cNvPr id="307" name="Google Shape;307;p31"/>
          <p:cNvSpPr txBox="1"/>
          <p:nvPr/>
        </p:nvSpPr>
        <p:spPr>
          <a:xfrm>
            <a:off x="1692967" y="4704352"/>
            <a:ext cx="2038500" cy="169200"/>
          </a:xfrm>
          <a:prstGeom prst="rect">
            <a:avLst/>
          </a:prstGeom>
          <a:noFill/>
          <a:ln>
            <a:noFill/>
          </a:ln>
        </p:spPr>
        <p:txBody>
          <a:bodyPr anchorCtr="0" anchor="t" bIns="0" lIns="0" spcFirstLastPara="1" rIns="0" wrap="square" tIns="0">
            <a:spAutoFit/>
          </a:bodyPr>
          <a:lstStyle/>
          <a:p>
            <a:pPr indent="0" lvl="0" marL="0" marR="0" rtl="0" algn="l">
              <a:lnSpc>
                <a:spcPct val="139987"/>
              </a:lnSpc>
              <a:spcBef>
                <a:spcPts val="0"/>
              </a:spcBef>
              <a:spcAft>
                <a:spcPts val="0"/>
              </a:spcAft>
              <a:buNone/>
            </a:pPr>
            <a:r>
              <a:rPr b="1" i="0" lang="en" sz="1100" u="none" cap="none" strike="noStrike">
                <a:solidFill>
                  <a:srgbClr val="EB5252"/>
                </a:solidFill>
                <a:latin typeface="Halant"/>
                <a:ea typeface="Halant"/>
                <a:cs typeface="Halant"/>
                <a:sym typeface="Halant"/>
              </a:rPr>
              <a:t>THE TOWNSHEND ACTS</a:t>
            </a:r>
            <a:endParaRPr sz="500"/>
          </a:p>
        </p:txBody>
      </p:sp>
      <p:sp>
        <p:nvSpPr>
          <p:cNvPr id="308" name="Google Shape;308;p31"/>
          <p:cNvSpPr txBox="1"/>
          <p:nvPr/>
        </p:nvSpPr>
        <p:spPr>
          <a:xfrm>
            <a:off x="318251" y="6512372"/>
            <a:ext cx="609600" cy="1386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 sz="900" u="none" cap="none" strike="noStrike">
                <a:solidFill>
                  <a:srgbClr val="F4EDE5"/>
                </a:solidFill>
                <a:latin typeface="Halant"/>
                <a:ea typeface="Halant"/>
                <a:cs typeface="Halant"/>
                <a:sym typeface="Halant"/>
              </a:rPr>
              <a:t>1775</a:t>
            </a:r>
            <a:endParaRPr sz="500"/>
          </a:p>
        </p:txBody>
      </p:sp>
      <p:sp>
        <p:nvSpPr>
          <p:cNvPr id="309" name="Google Shape;309;p31"/>
          <p:cNvSpPr txBox="1"/>
          <p:nvPr/>
        </p:nvSpPr>
        <p:spPr>
          <a:xfrm>
            <a:off x="275821" y="6739881"/>
            <a:ext cx="3300300" cy="169200"/>
          </a:xfrm>
          <a:prstGeom prst="rect">
            <a:avLst/>
          </a:prstGeom>
          <a:noFill/>
          <a:ln>
            <a:noFill/>
          </a:ln>
        </p:spPr>
        <p:txBody>
          <a:bodyPr anchorCtr="0" anchor="t" bIns="0" lIns="0" spcFirstLastPara="1" rIns="0" wrap="square" tIns="0">
            <a:spAutoFit/>
          </a:bodyPr>
          <a:lstStyle/>
          <a:p>
            <a:pPr indent="0" lvl="0" marL="0" marR="0" rtl="0" algn="l">
              <a:lnSpc>
                <a:spcPct val="139987"/>
              </a:lnSpc>
              <a:spcBef>
                <a:spcPts val="0"/>
              </a:spcBef>
              <a:spcAft>
                <a:spcPts val="0"/>
              </a:spcAft>
              <a:buNone/>
            </a:pPr>
            <a:r>
              <a:rPr b="1" i="0" lang="en" sz="1100" u="none" cap="none" strike="noStrike">
                <a:solidFill>
                  <a:srgbClr val="EB5252"/>
                </a:solidFill>
                <a:latin typeface="Halant"/>
                <a:ea typeface="Halant"/>
                <a:cs typeface="Halant"/>
                <a:sym typeface="Halant"/>
              </a:rPr>
              <a:t>BATTLES OF LEXINGTON &amp; CONCORD</a:t>
            </a:r>
            <a:endParaRPr sz="500"/>
          </a:p>
        </p:txBody>
      </p:sp>
      <p:sp>
        <p:nvSpPr>
          <p:cNvPr id="310" name="Google Shape;310;p31"/>
          <p:cNvSpPr txBox="1"/>
          <p:nvPr/>
        </p:nvSpPr>
        <p:spPr>
          <a:xfrm>
            <a:off x="4058024" y="5545553"/>
            <a:ext cx="609600" cy="1386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 sz="900" u="none" cap="none" strike="noStrike">
                <a:solidFill>
                  <a:srgbClr val="F4EDE5"/>
                </a:solidFill>
                <a:latin typeface="Halant"/>
                <a:ea typeface="Halant"/>
                <a:cs typeface="Halant"/>
                <a:sym typeface="Halant"/>
              </a:rPr>
              <a:t>1773</a:t>
            </a:r>
            <a:endParaRPr sz="500"/>
          </a:p>
        </p:txBody>
      </p:sp>
      <p:sp>
        <p:nvSpPr>
          <p:cNvPr id="311" name="Google Shape;311;p31"/>
          <p:cNvSpPr txBox="1"/>
          <p:nvPr/>
        </p:nvSpPr>
        <p:spPr>
          <a:xfrm>
            <a:off x="3991519" y="5773062"/>
            <a:ext cx="2194500" cy="169200"/>
          </a:xfrm>
          <a:prstGeom prst="rect">
            <a:avLst/>
          </a:prstGeom>
          <a:noFill/>
          <a:ln>
            <a:noFill/>
          </a:ln>
        </p:spPr>
        <p:txBody>
          <a:bodyPr anchorCtr="0" anchor="t" bIns="0" lIns="0" spcFirstLastPara="1" rIns="0" wrap="square" tIns="0">
            <a:spAutoFit/>
          </a:bodyPr>
          <a:lstStyle/>
          <a:p>
            <a:pPr indent="0" lvl="0" marL="0" marR="0" rtl="0" algn="l">
              <a:lnSpc>
                <a:spcPct val="139987"/>
              </a:lnSpc>
              <a:spcBef>
                <a:spcPts val="0"/>
              </a:spcBef>
              <a:spcAft>
                <a:spcPts val="0"/>
              </a:spcAft>
              <a:buNone/>
            </a:pPr>
            <a:r>
              <a:rPr b="1" i="0" lang="en" sz="1100" u="none" cap="none" strike="noStrike">
                <a:solidFill>
                  <a:srgbClr val="EB5252"/>
                </a:solidFill>
                <a:latin typeface="Halant"/>
                <a:ea typeface="Halant"/>
                <a:cs typeface="Halant"/>
                <a:sym typeface="Halant"/>
              </a:rPr>
              <a:t>THE BOSTON TEA PARTY</a:t>
            </a:r>
            <a:endParaRPr sz="500"/>
          </a:p>
        </p:txBody>
      </p:sp>
      <p:sp>
        <p:nvSpPr>
          <p:cNvPr id="312" name="Google Shape;312;p31"/>
          <p:cNvSpPr txBox="1"/>
          <p:nvPr/>
        </p:nvSpPr>
        <p:spPr>
          <a:xfrm>
            <a:off x="5803099" y="4712401"/>
            <a:ext cx="219600" cy="138600"/>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1" i="0" lang="en" sz="900" u="none" cap="none" strike="noStrike">
                <a:solidFill>
                  <a:srgbClr val="F4EDE5"/>
                </a:solidFill>
                <a:latin typeface="Halant"/>
                <a:ea typeface="Halant"/>
                <a:cs typeface="Halant"/>
                <a:sym typeface="Halant"/>
              </a:rPr>
              <a:t>1765</a:t>
            </a:r>
            <a:endParaRPr sz="500"/>
          </a:p>
        </p:txBody>
      </p:sp>
      <p:sp>
        <p:nvSpPr>
          <p:cNvPr id="313" name="Google Shape;313;p31"/>
          <p:cNvSpPr txBox="1"/>
          <p:nvPr/>
        </p:nvSpPr>
        <p:spPr>
          <a:xfrm>
            <a:off x="5763725" y="4921111"/>
            <a:ext cx="1716000" cy="169200"/>
          </a:xfrm>
          <a:prstGeom prst="rect">
            <a:avLst/>
          </a:prstGeom>
          <a:noFill/>
          <a:ln>
            <a:noFill/>
          </a:ln>
        </p:spPr>
        <p:txBody>
          <a:bodyPr anchorCtr="0" anchor="t" bIns="0" lIns="0" spcFirstLastPara="1" rIns="0" wrap="square" tIns="0">
            <a:spAutoFit/>
          </a:bodyPr>
          <a:lstStyle/>
          <a:p>
            <a:pPr indent="0" lvl="0" marL="0" marR="0" rtl="0" algn="l">
              <a:lnSpc>
                <a:spcPct val="139987"/>
              </a:lnSpc>
              <a:spcBef>
                <a:spcPts val="0"/>
              </a:spcBef>
              <a:spcAft>
                <a:spcPts val="0"/>
              </a:spcAft>
              <a:buNone/>
            </a:pPr>
            <a:r>
              <a:rPr b="1" i="0" lang="en" sz="1100" u="none" cap="none" strike="noStrike">
                <a:solidFill>
                  <a:srgbClr val="EB5252"/>
                </a:solidFill>
                <a:latin typeface="Halant"/>
                <a:ea typeface="Halant"/>
                <a:cs typeface="Halant"/>
                <a:sym typeface="Halant"/>
              </a:rPr>
              <a:t>THE STAMP ACT</a:t>
            </a:r>
            <a:endParaRPr sz="500"/>
          </a:p>
        </p:txBody>
      </p:sp>
      <p:sp>
        <p:nvSpPr>
          <p:cNvPr id="314" name="Google Shape;314;p31"/>
          <p:cNvSpPr txBox="1"/>
          <p:nvPr/>
        </p:nvSpPr>
        <p:spPr>
          <a:xfrm>
            <a:off x="2495232" y="2534660"/>
            <a:ext cx="2781900" cy="2616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1700" u="none" cap="none" strike="noStrike">
                <a:solidFill>
                  <a:srgbClr val="F4EDE5"/>
                </a:solidFill>
                <a:latin typeface="Halant"/>
                <a:ea typeface="Halant"/>
                <a:cs typeface="Halant"/>
                <a:sym typeface="Halant"/>
              </a:rPr>
              <a:t>TIMELINE</a:t>
            </a:r>
            <a:endParaRPr sz="500"/>
          </a:p>
        </p:txBody>
      </p:sp>
      <p:sp>
        <p:nvSpPr>
          <p:cNvPr id="315" name="Google Shape;315;p31"/>
          <p:cNvSpPr txBox="1"/>
          <p:nvPr/>
        </p:nvSpPr>
        <p:spPr>
          <a:xfrm>
            <a:off x="2108338" y="1982617"/>
            <a:ext cx="3540300" cy="538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3500" u="none" cap="none" strike="noStrike">
                <a:solidFill>
                  <a:srgbClr val="000000"/>
                </a:solidFill>
                <a:latin typeface="Halant"/>
                <a:ea typeface="Halant"/>
                <a:cs typeface="Halant"/>
                <a:sym typeface="Halant"/>
              </a:rPr>
              <a:t>REVOLUTION</a:t>
            </a:r>
            <a:endParaRPr sz="500"/>
          </a:p>
        </p:txBody>
      </p:sp>
      <p:sp>
        <p:nvSpPr>
          <p:cNvPr id="316" name="Google Shape;316;p31"/>
          <p:cNvSpPr txBox="1"/>
          <p:nvPr/>
        </p:nvSpPr>
        <p:spPr>
          <a:xfrm>
            <a:off x="4354516" y="9054224"/>
            <a:ext cx="609600" cy="138600"/>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1" i="0" lang="en" sz="900" u="none" cap="none" strike="noStrike">
                <a:solidFill>
                  <a:srgbClr val="F4EDE5"/>
                </a:solidFill>
                <a:latin typeface="Halant"/>
                <a:ea typeface="Halant"/>
                <a:cs typeface="Halant"/>
                <a:sym typeface="Halant"/>
              </a:rPr>
              <a:t>1776</a:t>
            </a:r>
            <a:endParaRPr sz="500"/>
          </a:p>
        </p:txBody>
      </p:sp>
      <p:sp>
        <p:nvSpPr>
          <p:cNvPr id="317" name="Google Shape;317;p31"/>
          <p:cNvSpPr txBox="1"/>
          <p:nvPr/>
        </p:nvSpPr>
        <p:spPr>
          <a:xfrm>
            <a:off x="4692769" y="9320471"/>
            <a:ext cx="2986500" cy="492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i="0" lang="en" sz="1600" u="none" cap="none" strike="noStrike">
                <a:solidFill>
                  <a:srgbClr val="EB5252"/>
                </a:solidFill>
                <a:latin typeface="Halant"/>
                <a:ea typeface="Halant"/>
                <a:cs typeface="Halant"/>
                <a:sym typeface="Halant"/>
              </a:rPr>
              <a:t>DECLARATION OF </a:t>
            </a:r>
            <a:r>
              <a:rPr b="1" lang="en" sz="1600">
                <a:solidFill>
                  <a:srgbClr val="EB5252"/>
                </a:solidFill>
                <a:latin typeface="Halant"/>
                <a:ea typeface="Halant"/>
                <a:cs typeface="Halant"/>
                <a:sym typeface="Halant"/>
              </a:rPr>
              <a:t>INDEPENDENCE</a:t>
            </a:r>
            <a:endParaRPr sz="500"/>
          </a:p>
        </p:txBody>
      </p:sp>
      <p:sp>
        <p:nvSpPr>
          <p:cNvPr id="318" name="Google Shape;318;p31"/>
          <p:cNvSpPr txBox="1"/>
          <p:nvPr/>
        </p:nvSpPr>
        <p:spPr>
          <a:xfrm>
            <a:off x="247488" y="3028475"/>
            <a:ext cx="1816800" cy="1185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700" u="none" cap="none" strike="noStrike">
                <a:solidFill>
                  <a:srgbClr val="000000"/>
                </a:solidFill>
                <a:latin typeface="Halant"/>
                <a:ea typeface="Halant"/>
                <a:cs typeface="Halant"/>
                <a:sym typeface="Halant"/>
              </a:rPr>
              <a:t>The French and Indian War was a key cause of the American Revolution because it led to Britain taxing the colonies more heavily. After winning the war in 1763, Britain was deeply in debt and began enforcing new taxes and trade laws to raise money from the colonies. These taxes angered colonists, who believed they shouldn’t have to pay without having a say in British decisions, leading to growing resentment and eventually rebellion</a:t>
            </a:r>
            <a:endParaRPr sz="500"/>
          </a:p>
        </p:txBody>
      </p:sp>
      <p:sp>
        <p:nvSpPr>
          <p:cNvPr id="319" name="Google Shape;319;p31"/>
          <p:cNvSpPr txBox="1"/>
          <p:nvPr/>
        </p:nvSpPr>
        <p:spPr>
          <a:xfrm>
            <a:off x="5063785" y="3647911"/>
            <a:ext cx="1816800" cy="754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700" u="none" cap="none" strike="noStrike">
                <a:solidFill>
                  <a:srgbClr val="000000"/>
                </a:solidFill>
                <a:latin typeface="Halant"/>
                <a:ea typeface="Halant"/>
                <a:cs typeface="Halant"/>
                <a:sym typeface="Halant"/>
              </a:rPr>
              <a:t>Passed in 1765, the Stamp Act required colonists to pay a tax on paper goods like newspapers and legal documents. It was the first direct tax and sparked widespread protests. The outrage over the Stamp Act helped unite the colonies against British rule.</a:t>
            </a:r>
            <a:endParaRPr sz="500"/>
          </a:p>
        </p:txBody>
      </p:sp>
      <p:sp>
        <p:nvSpPr>
          <p:cNvPr id="320" name="Google Shape;320;p31"/>
          <p:cNvSpPr txBox="1"/>
          <p:nvPr/>
        </p:nvSpPr>
        <p:spPr>
          <a:xfrm>
            <a:off x="549069" y="5348142"/>
            <a:ext cx="24885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700" u="none" cap="none" strike="noStrike">
                <a:solidFill>
                  <a:srgbClr val="000000"/>
                </a:solidFill>
                <a:latin typeface="Halant"/>
                <a:ea typeface="Halant"/>
                <a:cs typeface="Halant"/>
                <a:sym typeface="Halant"/>
              </a:rPr>
              <a:t>The Townshend Acts of 1767 placed taxes on everyday goods like glass, tea, and paint. Colonists protested with boycotts and increased resistance. These taxes added to colonial anger over lack of representation in Parliament.</a:t>
            </a:r>
            <a:endParaRPr sz="500"/>
          </a:p>
        </p:txBody>
      </p:sp>
      <p:sp>
        <p:nvSpPr>
          <p:cNvPr id="321" name="Google Shape;321;p31"/>
          <p:cNvSpPr txBox="1"/>
          <p:nvPr/>
        </p:nvSpPr>
        <p:spPr>
          <a:xfrm>
            <a:off x="4941898" y="6177865"/>
            <a:ext cx="2488500" cy="538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700" u="none" cap="none" strike="noStrike">
                <a:solidFill>
                  <a:srgbClr val="000000"/>
                </a:solidFill>
                <a:latin typeface="Halant"/>
                <a:ea typeface="Halant"/>
                <a:cs typeface="Halant"/>
                <a:sym typeface="Halant"/>
              </a:rPr>
              <a:t>In 1773, colonists disguised as Mohawk Indians dumped tea into Boston Harbor to protest the Tea Act. The act had allowed Britain to control tea sales and undercut colonial merchants. The Boston Tea Party led to harsh punishments from Britain, including the Coercive Acts.</a:t>
            </a:r>
            <a:endParaRPr sz="500"/>
          </a:p>
        </p:txBody>
      </p:sp>
      <p:sp>
        <p:nvSpPr>
          <p:cNvPr id="322" name="Google Shape;322;p31"/>
          <p:cNvSpPr txBox="1"/>
          <p:nvPr/>
        </p:nvSpPr>
        <p:spPr>
          <a:xfrm>
            <a:off x="275821" y="7198701"/>
            <a:ext cx="2488500" cy="861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700" u="none" cap="none" strike="noStrike">
                <a:solidFill>
                  <a:srgbClr val="000000"/>
                </a:solidFill>
                <a:latin typeface="Halant"/>
                <a:ea typeface="Halant"/>
                <a:cs typeface="Halant"/>
                <a:sym typeface="Halant"/>
              </a:rPr>
              <a:t>The Battles of Lexington and Concord were a major turning point that directly led to the American Revolution becoming a war. In April 1775, British troops marched to confiscate colonial weapons, but were met with armed resistance, leading to open fighting. These battles were the first actual shots of the war and proved that the conflict could no longer be settled with peaceful protest—it had become a revolution.</a:t>
            </a:r>
            <a:endParaRPr sz="500"/>
          </a:p>
        </p:txBody>
      </p:sp>
      <p:sp>
        <p:nvSpPr>
          <p:cNvPr id="323" name="Google Shape;323;p31"/>
          <p:cNvSpPr txBox="1"/>
          <p:nvPr/>
        </p:nvSpPr>
        <p:spPr>
          <a:xfrm>
            <a:off x="4646928" y="7259824"/>
            <a:ext cx="2918100" cy="1847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 sz="1000" u="none" cap="none" strike="noStrike">
                <a:solidFill>
                  <a:srgbClr val="6484F3"/>
                </a:solidFill>
                <a:latin typeface="Halant"/>
                <a:ea typeface="Halant"/>
                <a:cs typeface="Halant"/>
                <a:sym typeface="Halant"/>
              </a:rPr>
              <a:t>The Declaration of Independence was a major cause of the American Revolution because it officially broke political ties with Britain and justified rebellion. Written mostly by Thomas Jefferson and adopted in July 1776, the document stated that all men are created equal and that people have the right to overthrow unjust governments. These powerful ideas gave colonists a clear reason to separate and united many Americans under the cause of liberty, turning the colonial resistance into a full-scale fight for independence.</a:t>
            </a:r>
            <a:endParaRPr sz="5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66448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